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</p:sldMasterIdLst>
  <p:notesMasterIdLst>
    <p:notesMasterId r:id="rId37"/>
  </p:notesMasterIdLst>
  <p:handoutMasterIdLst>
    <p:handoutMasterId r:id="rId38"/>
  </p:handoutMasterIdLst>
  <p:sldIdLst>
    <p:sldId id="289" r:id="rId5"/>
    <p:sldId id="257" r:id="rId6"/>
    <p:sldId id="290" r:id="rId7"/>
    <p:sldId id="297" r:id="rId8"/>
    <p:sldId id="288" r:id="rId9"/>
    <p:sldId id="294" r:id="rId10"/>
    <p:sldId id="291" r:id="rId11"/>
    <p:sldId id="314" r:id="rId12"/>
    <p:sldId id="292" r:id="rId13"/>
    <p:sldId id="316" r:id="rId14"/>
    <p:sldId id="315" r:id="rId15"/>
    <p:sldId id="296" r:id="rId16"/>
    <p:sldId id="276" r:id="rId17"/>
    <p:sldId id="293" r:id="rId18"/>
    <p:sldId id="298" r:id="rId19"/>
    <p:sldId id="304" r:id="rId20"/>
    <p:sldId id="305" r:id="rId21"/>
    <p:sldId id="306" r:id="rId22"/>
    <p:sldId id="317" r:id="rId23"/>
    <p:sldId id="300" r:id="rId24"/>
    <p:sldId id="318" r:id="rId25"/>
    <p:sldId id="320" r:id="rId26"/>
    <p:sldId id="263" r:id="rId27"/>
    <p:sldId id="319" r:id="rId28"/>
    <p:sldId id="301" r:id="rId29"/>
    <p:sldId id="307" r:id="rId30"/>
    <p:sldId id="309" r:id="rId31"/>
    <p:sldId id="308" r:id="rId32"/>
    <p:sldId id="310" r:id="rId33"/>
    <p:sldId id="311" r:id="rId34"/>
    <p:sldId id="312" r:id="rId35"/>
    <p:sldId id="26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CEC"/>
    <a:srgbClr val="125EA7"/>
    <a:srgbClr val="FFFFFF"/>
    <a:srgbClr val="155767"/>
    <a:srgbClr val="2C897C"/>
    <a:srgbClr val="40B4A3"/>
    <a:srgbClr val="33CCCC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94" autoAdjust="0"/>
  </p:normalViewPr>
  <p:slideViewPr>
    <p:cSldViewPr snapToGrid="0">
      <p:cViewPr varScale="1">
        <p:scale>
          <a:sx n="73" d="100"/>
          <a:sy n="73" d="100"/>
        </p:scale>
        <p:origin x="33" y="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DCD063-B165-4826-9F30-23AC652B7CB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1B8B533-063C-4819-8DE1-B84E6117D1FA}">
      <dgm:prSet/>
      <dgm:spPr/>
      <dgm:t>
        <a:bodyPr/>
        <a:lstStyle/>
        <a:p>
          <a:pPr>
            <a:defRPr cap="all"/>
          </a:pPr>
          <a:r>
            <a:rPr lang="en-US" dirty="0"/>
            <a:t>Research area</a:t>
          </a:r>
        </a:p>
      </dgm:t>
    </dgm:pt>
    <dgm:pt modelId="{1B15EA3F-7432-4853-ABED-0F2FF6ACEA14}" type="parTrans" cxnId="{1E6348F5-B531-4E25-84E4-B11B761E229A}">
      <dgm:prSet/>
      <dgm:spPr/>
      <dgm:t>
        <a:bodyPr/>
        <a:lstStyle/>
        <a:p>
          <a:endParaRPr lang="en-US"/>
        </a:p>
      </dgm:t>
    </dgm:pt>
    <dgm:pt modelId="{D48E2CCB-FAC9-4A3B-A0C1-0FC99C984305}" type="sibTrans" cxnId="{1E6348F5-B531-4E25-84E4-B11B761E229A}">
      <dgm:prSet/>
      <dgm:spPr/>
      <dgm:t>
        <a:bodyPr/>
        <a:lstStyle/>
        <a:p>
          <a:endParaRPr lang="en-US"/>
        </a:p>
      </dgm:t>
    </dgm:pt>
    <dgm:pt modelId="{25A24F29-A25C-4083-8E6D-553F0E869F04}">
      <dgm:prSet/>
      <dgm:spPr/>
      <dgm:t>
        <a:bodyPr/>
        <a:lstStyle/>
        <a:p>
          <a:pPr>
            <a:defRPr cap="all"/>
          </a:pPr>
          <a:r>
            <a:rPr lang="en-US" dirty="0"/>
            <a:t>Find and analyze data to SUPPORT</a:t>
          </a:r>
        </a:p>
      </dgm:t>
    </dgm:pt>
    <dgm:pt modelId="{F19754A5-F5BD-4EBD-B0AE-0AEA2CE4748B}" type="parTrans" cxnId="{00D9BEBB-9C46-4FAC-9D3C-93CC8FBF6228}">
      <dgm:prSet/>
      <dgm:spPr/>
      <dgm:t>
        <a:bodyPr/>
        <a:lstStyle/>
        <a:p>
          <a:endParaRPr lang="en-US"/>
        </a:p>
      </dgm:t>
    </dgm:pt>
    <dgm:pt modelId="{0C3580C0-29D1-4D0A-8576-694CD6984676}" type="sibTrans" cxnId="{00D9BEBB-9C46-4FAC-9D3C-93CC8FBF6228}">
      <dgm:prSet/>
      <dgm:spPr/>
      <dgm:t>
        <a:bodyPr/>
        <a:lstStyle/>
        <a:p>
          <a:endParaRPr lang="en-US"/>
        </a:p>
      </dgm:t>
    </dgm:pt>
    <dgm:pt modelId="{7448A29E-FDAC-46FD-83F3-FCD2404108BB}">
      <dgm:prSet/>
      <dgm:spPr/>
      <dgm:t>
        <a:bodyPr/>
        <a:lstStyle/>
        <a:p>
          <a:pPr>
            <a:defRPr cap="all"/>
          </a:pPr>
          <a:r>
            <a:rPr lang="en-US" dirty="0"/>
            <a:t>Choose 5 most salient data points</a:t>
          </a:r>
        </a:p>
      </dgm:t>
    </dgm:pt>
    <dgm:pt modelId="{D7319054-2DBC-4969-89C3-C65ED2756195}" type="parTrans" cxnId="{9ADD88F6-7FD6-4651-83DC-707EB2429E6D}">
      <dgm:prSet/>
      <dgm:spPr/>
      <dgm:t>
        <a:bodyPr/>
        <a:lstStyle/>
        <a:p>
          <a:endParaRPr lang="en-US"/>
        </a:p>
      </dgm:t>
    </dgm:pt>
    <dgm:pt modelId="{E77438F5-DD3C-4A73-92E0-025FAB1AFB38}" type="sibTrans" cxnId="{9ADD88F6-7FD6-4651-83DC-707EB2429E6D}">
      <dgm:prSet/>
      <dgm:spPr/>
      <dgm:t>
        <a:bodyPr/>
        <a:lstStyle/>
        <a:p>
          <a:endParaRPr lang="en-US"/>
        </a:p>
      </dgm:t>
    </dgm:pt>
    <dgm:pt modelId="{81C27473-5D68-456B-9ADA-C8E8EF0EAE81}">
      <dgm:prSet/>
      <dgm:spPr/>
      <dgm:t>
        <a:bodyPr/>
        <a:lstStyle/>
        <a:p>
          <a:pPr>
            <a:defRPr cap="all"/>
          </a:pPr>
          <a:r>
            <a:rPr lang="en-US" dirty="0"/>
            <a:t>Create visuals</a:t>
          </a:r>
        </a:p>
      </dgm:t>
    </dgm:pt>
    <dgm:pt modelId="{F08FE897-25A6-4BEE-BFE2-31E2DDBF3FA3}" type="parTrans" cxnId="{8715DBD4-71A0-4E6D-AC6F-CA86FA4ED338}">
      <dgm:prSet/>
      <dgm:spPr/>
      <dgm:t>
        <a:bodyPr/>
        <a:lstStyle/>
        <a:p>
          <a:endParaRPr lang="en-US"/>
        </a:p>
      </dgm:t>
    </dgm:pt>
    <dgm:pt modelId="{CE77D8CA-231D-47DD-B1FC-DB27A6D6CFF1}" type="sibTrans" cxnId="{8715DBD4-71A0-4E6D-AC6F-CA86FA4ED338}">
      <dgm:prSet/>
      <dgm:spPr/>
      <dgm:t>
        <a:bodyPr/>
        <a:lstStyle/>
        <a:p>
          <a:endParaRPr lang="en-US"/>
        </a:p>
      </dgm:t>
    </dgm:pt>
    <dgm:pt modelId="{DA6CF4B3-CE86-4E55-8997-44D8E36F3B18}" type="pres">
      <dgm:prSet presAssocID="{B9DCD063-B165-4826-9F30-23AC652B7CB3}" presName="root" presStyleCnt="0">
        <dgm:presLayoutVars>
          <dgm:dir/>
          <dgm:resizeHandles val="exact"/>
        </dgm:presLayoutVars>
      </dgm:prSet>
      <dgm:spPr/>
    </dgm:pt>
    <dgm:pt modelId="{FF1A2948-DF9A-4159-BF8A-3993B0D3DB67}" type="pres">
      <dgm:prSet presAssocID="{71B8B533-063C-4819-8DE1-B84E6117D1FA}" presName="compNode" presStyleCnt="0"/>
      <dgm:spPr/>
    </dgm:pt>
    <dgm:pt modelId="{0C4767E0-CD4B-4BF7-8EED-CE8ADD57150C}" type="pres">
      <dgm:prSet presAssocID="{71B8B533-063C-4819-8DE1-B84E6117D1FA}" presName="iconBgRect" presStyleLbl="bgShp" presStyleIdx="0" presStyleCnt="4" custLinFactNeighborY="2965"/>
      <dgm:spPr/>
    </dgm:pt>
    <dgm:pt modelId="{FCB52794-B729-497C-851C-6689C6CD0CFA}" type="pres">
      <dgm:prSet presAssocID="{71B8B533-063C-4819-8DE1-B84E6117D1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718B5A8-862E-44EE-90DD-6BDA3EE74B86}" type="pres">
      <dgm:prSet presAssocID="{71B8B533-063C-4819-8DE1-B84E6117D1FA}" presName="spaceRect" presStyleCnt="0"/>
      <dgm:spPr/>
    </dgm:pt>
    <dgm:pt modelId="{871340CB-36C3-449F-928C-F40B02A30583}" type="pres">
      <dgm:prSet presAssocID="{71B8B533-063C-4819-8DE1-B84E6117D1FA}" presName="textRect" presStyleLbl="revTx" presStyleIdx="0" presStyleCnt="4">
        <dgm:presLayoutVars>
          <dgm:chMax val="1"/>
          <dgm:chPref val="1"/>
        </dgm:presLayoutVars>
      </dgm:prSet>
      <dgm:spPr/>
    </dgm:pt>
    <dgm:pt modelId="{82BA1983-2EE2-42A3-A34E-0D25856397BD}" type="pres">
      <dgm:prSet presAssocID="{D48E2CCB-FAC9-4A3B-A0C1-0FC99C984305}" presName="sibTrans" presStyleCnt="0"/>
      <dgm:spPr/>
    </dgm:pt>
    <dgm:pt modelId="{BEB00E16-1606-4FCC-975C-0541B4FDED20}" type="pres">
      <dgm:prSet presAssocID="{25A24F29-A25C-4083-8E6D-553F0E869F04}" presName="compNode" presStyleCnt="0"/>
      <dgm:spPr/>
    </dgm:pt>
    <dgm:pt modelId="{88B8B117-B9EF-43F1-82F7-F25BFC60606F}" type="pres">
      <dgm:prSet presAssocID="{25A24F29-A25C-4083-8E6D-553F0E869F04}" presName="iconBgRect" presStyleLbl="bgShp" presStyleIdx="1" presStyleCnt="4" custLinFactX="90587" custLinFactNeighborX="100000" custLinFactNeighborY="3582"/>
      <dgm:spPr/>
    </dgm:pt>
    <dgm:pt modelId="{0B95900C-3C26-4049-AE57-79FBB4F6F72D}" type="pres">
      <dgm:prSet presAssocID="{25A24F29-A25C-4083-8E6D-553F0E869F04}" presName="iconRect" presStyleLbl="node1" presStyleIdx="1" presStyleCnt="4" custLinFactX="132167" custLinFactNeighborX="200000" custLinFactNeighborY="624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2C891CD-D430-45B4-A75A-19A3216AF716}" type="pres">
      <dgm:prSet presAssocID="{25A24F29-A25C-4083-8E6D-553F0E869F04}" presName="spaceRect" presStyleCnt="0"/>
      <dgm:spPr/>
    </dgm:pt>
    <dgm:pt modelId="{6904E43D-4087-4059-98EF-D8C9A6A9C97B}" type="pres">
      <dgm:prSet presAssocID="{25A24F29-A25C-4083-8E6D-553F0E869F04}" presName="textRect" presStyleLbl="revTx" presStyleIdx="1" presStyleCnt="4" custLinFactX="15739" custLinFactNeighborX="100000" custLinFactNeighborY="1230">
        <dgm:presLayoutVars>
          <dgm:chMax val="1"/>
          <dgm:chPref val="1"/>
        </dgm:presLayoutVars>
      </dgm:prSet>
      <dgm:spPr/>
    </dgm:pt>
    <dgm:pt modelId="{7BEEC685-A826-4B1E-88B5-1CA4E70FCDC1}" type="pres">
      <dgm:prSet presAssocID="{0C3580C0-29D1-4D0A-8576-694CD6984676}" presName="sibTrans" presStyleCnt="0"/>
      <dgm:spPr/>
    </dgm:pt>
    <dgm:pt modelId="{73082621-E1DF-43D3-B735-2CFC125F1AAB}" type="pres">
      <dgm:prSet presAssocID="{7448A29E-FDAC-46FD-83F3-FCD2404108BB}" presName="compNode" presStyleCnt="0"/>
      <dgm:spPr/>
    </dgm:pt>
    <dgm:pt modelId="{47542552-AEB0-48A8-A0B0-74E3E77365A0}" type="pres">
      <dgm:prSet presAssocID="{7448A29E-FDAC-46FD-83F3-FCD2404108BB}" presName="iconBgRect" presStyleLbl="bgShp" presStyleIdx="2" presStyleCnt="4" custLinFactX="-100000" custLinFactNeighborX="-101384" custLinFactNeighborY="4738"/>
      <dgm:spPr/>
    </dgm:pt>
    <dgm:pt modelId="{239BED82-FAA8-406D-BC96-B377E4B5D1C4}" type="pres">
      <dgm:prSet presAssocID="{7448A29E-FDAC-46FD-83F3-FCD2404108BB}" presName="iconRect" presStyleLbl="node1" presStyleIdx="2" presStyleCnt="4" custLinFactX="-150982" custLinFactNeighborX="-200000" custLinFactNeighborY="2097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E2CB897-05AD-43E2-BD82-C6D88B77F547}" type="pres">
      <dgm:prSet presAssocID="{7448A29E-FDAC-46FD-83F3-FCD2404108BB}" presName="spaceRect" presStyleCnt="0"/>
      <dgm:spPr/>
    </dgm:pt>
    <dgm:pt modelId="{A206048C-6E3A-48A9-863A-1704F224DECF}" type="pres">
      <dgm:prSet presAssocID="{7448A29E-FDAC-46FD-83F3-FCD2404108BB}" presName="textRect" presStyleLbl="revTx" presStyleIdx="2" presStyleCnt="4" custLinFactX="-22844" custLinFactNeighborX="-100000" custLinFactNeighborY="3528">
        <dgm:presLayoutVars>
          <dgm:chMax val="1"/>
          <dgm:chPref val="1"/>
        </dgm:presLayoutVars>
      </dgm:prSet>
      <dgm:spPr/>
    </dgm:pt>
    <dgm:pt modelId="{9C0E5421-BED1-4EE9-A5CB-FB5BDD805F57}" type="pres">
      <dgm:prSet presAssocID="{E77438F5-DD3C-4A73-92E0-025FAB1AFB38}" presName="sibTrans" presStyleCnt="0"/>
      <dgm:spPr/>
    </dgm:pt>
    <dgm:pt modelId="{14230F7F-593F-4EBE-A7B0-D344FA0E137E}" type="pres">
      <dgm:prSet presAssocID="{81C27473-5D68-456B-9ADA-C8E8EF0EAE81}" presName="compNode" presStyleCnt="0"/>
      <dgm:spPr/>
    </dgm:pt>
    <dgm:pt modelId="{D4D1D89C-8D01-4A82-AAB0-DCC305EC85EC}" type="pres">
      <dgm:prSet presAssocID="{81C27473-5D68-456B-9ADA-C8E8EF0EAE81}" presName="iconBgRect" presStyleLbl="bgShp" presStyleIdx="3" presStyleCnt="4" custLinFactNeighborY="2965"/>
      <dgm:spPr/>
    </dgm:pt>
    <dgm:pt modelId="{A8C6681B-B8DA-435E-91ED-0225CECC5EE7}" type="pres">
      <dgm:prSet presAssocID="{81C27473-5D68-456B-9ADA-C8E8EF0EAE81}" presName="iconRect" presStyleLbl="node1" presStyleIdx="3" presStyleCnt="4" custLinFactNeighborY="516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FB08061-3F01-43E6-BE8B-33CB4060B35B}" type="pres">
      <dgm:prSet presAssocID="{81C27473-5D68-456B-9ADA-C8E8EF0EAE81}" presName="spaceRect" presStyleCnt="0"/>
      <dgm:spPr/>
    </dgm:pt>
    <dgm:pt modelId="{9BD46477-4A1D-48FA-8852-0B25752F34D6}" type="pres">
      <dgm:prSet presAssocID="{81C27473-5D68-456B-9ADA-C8E8EF0EAE8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4DB11D-2DC8-4C23-A970-398E49627AB2}" type="presOf" srcId="{81C27473-5D68-456B-9ADA-C8E8EF0EAE81}" destId="{9BD46477-4A1D-48FA-8852-0B25752F34D6}" srcOrd="0" destOrd="0" presId="urn:microsoft.com/office/officeart/2018/5/layout/IconCircleLabelList"/>
    <dgm:cxn modelId="{37B3DB1E-7E42-41FC-A208-C630AACA69E7}" type="presOf" srcId="{25A24F29-A25C-4083-8E6D-553F0E869F04}" destId="{6904E43D-4087-4059-98EF-D8C9A6A9C97B}" srcOrd="0" destOrd="0" presId="urn:microsoft.com/office/officeart/2018/5/layout/IconCircleLabelList"/>
    <dgm:cxn modelId="{B595953F-AAC4-46F5-BFBD-D1B01656A1AE}" type="presOf" srcId="{B9DCD063-B165-4826-9F30-23AC652B7CB3}" destId="{DA6CF4B3-CE86-4E55-8997-44D8E36F3B18}" srcOrd="0" destOrd="0" presId="urn:microsoft.com/office/officeart/2018/5/layout/IconCircleLabelList"/>
    <dgm:cxn modelId="{C8F59986-2E4C-41F1-93F9-835505C42F30}" type="presOf" srcId="{7448A29E-FDAC-46FD-83F3-FCD2404108BB}" destId="{A206048C-6E3A-48A9-863A-1704F224DECF}" srcOrd="0" destOrd="0" presId="urn:microsoft.com/office/officeart/2018/5/layout/IconCircleLabelList"/>
    <dgm:cxn modelId="{00D9BEBB-9C46-4FAC-9D3C-93CC8FBF6228}" srcId="{B9DCD063-B165-4826-9F30-23AC652B7CB3}" destId="{25A24F29-A25C-4083-8E6D-553F0E869F04}" srcOrd="1" destOrd="0" parTransId="{F19754A5-F5BD-4EBD-B0AE-0AEA2CE4748B}" sibTransId="{0C3580C0-29D1-4D0A-8576-694CD6984676}"/>
    <dgm:cxn modelId="{8715DBD4-71A0-4E6D-AC6F-CA86FA4ED338}" srcId="{B9DCD063-B165-4826-9F30-23AC652B7CB3}" destId="{81C27473-5D68-456B-9ADA-C8E8EF0EAE81}" srcOrd="3" destOrd="0" parTransId="{F08FE897-25A6-4BEE-BFE2-31E2DDBF3FA3}" sibTransId="{CE77D8CA-231D-47DD-B1FC-DB27A6D6CFF1}"/>
    <dgm:cxn modelId="{1E6348F5-B531-4E25-84E4-B11B761E229A}" srcId="{B9DCD063-B165-4826-9F30-23AC652B7CB3}" destId="{71B8B533-063C-4819-8DE1-B84E6117D1FA}" srcOrd="0" destOrd="0" parTransId="{1B15EA3F-7432-4853-ABED-0F2FF6ACEA14}" sibTransId="{D48E2CCB-FAC9-4A3B-A0C1-0FC99C984305}"/>
    <dgm:cxn modelId="{9ADD88F6-7FD6-4651-83DC-707EB2429E6D}" srcId="{B9DCD063-B165-4826-9F30-23AC652B7CB3}" destId="{7448A29E-FDAC-46FD-83F3-FCD2404108BB}" srcOrd="2" destOrd="0" parTransId="{D7319054-2DBC-4969-89C3-C65ED2756195}" sibTransId="{E77438F5-DD3C-4A73-92E0-025FAB1AFB38}"/>
    <dgm:cxn modelId="{F06149FE-4C58-45B2-AD9A-AAC5D776AFC7}" type="presOf" srcId="{71B8B533-063C-4819-8DE1-B84E6117D1FA}" destId="{871340CB-36C3-449F-928C-F40B02A30583}" srcOrd="0" destOrd="0" presId="urn:microsoft.com/office/officeart/2018/5/layout/IconCircleLabelList"/>
    <dgm:cxn modelId="{DB9964E9-8B05-4A23-8BA2-6BD85833486D}" type="presParOf" srcId="{DA6CF4B3-CE86-4E55-8997-44D8E36F3B18}" destId="{FF1A2948-DF9A-4159-BF8A-3993B0D3DB67}" srcOrd="0" destOrd="0" presId="urn:microsoft.com/office/officeart/2018/5/layout/IconCircleLabelList"/>
    <dgm:cxn modelId="{AAF53D94-64FA-4C2D-9E9D-E76CB9B621C3}" type="presParOf" srcId="{FF1A2948-DF9A-4159-BF8A-3993B0D3DB67}" destId="{0C4767E0-CD4B-4BF7-8EED-CE8ADD57150C}" srcOrd="0" destOrd="0" presId="urn:microsoft.com/office/officeart/2018/5/layout/IconCircleLabelList"/>
    <dgm:cxn modelId="{4A860D9B-B0C8-44EC-9717-B05F1957ABF0}" type="presParOf" srcId="{FF1A2948-DF9A-4159-BF8A-3993B0D3DB67}" destId="{FCB52794-B729-497C-851C-6689C6CD0CFA}" srcOrd="1" destOrd="0" presId="urn:microsoft.com/office/officeart/2018/5/layout/IconCircleLabelList"/>
    <dgm:cxn modelId="{B6D1EBAB-F330-409B-8292-D1D313DF5538}" type="presParOf" srcId="{FF1A2948-DF9A-4159-BF8A-3993B0D3DB67}" destId="{5718B5A8-862E-44EE-90DD-6BDA3EE74B86}" srcOrd="2" destOrd="0" presId="urn:microsoft.com/office/officeart/2018/5/layout/IconCircleLabelList"/>
    <dgm:cxn modelId="{44DE4FAF-A685-4DAD-A96A-59CCC1240A47}" type="presParOf" srcId="{FF1A2948-DF9A-4159-BF8A-3993B0D3DB67}" destId="{871340CB-36C3-449F-928C-F40B02A30583}" srcOrd="3" destOrd="0" presId="urn:microsoft.com/office/officeart/2018/5/layout/IconCircleLabelList"/>
    <dgm:cxn modelId="{C3C61729-02FA-4719-901F-D1D6B5C657F2}" type="presParOf" srcId="{DA6CF4B3-CE86-4E55-8997-44D8E36F3B18}" destId="{82BA1983-2EE2-42A3-A34E-0D25856397BD}" srcOrd="1" destOrd="0" presId="urn:microsoft.com/office/officeart/2018/5/layout/IconCircleLabelList"/>
    <dgm:cxn modelId="{C3E74B90-5DF9-4BBC-A8FB-C0C84D54EC5B}" type="presParOf" srcId="{DA6CF4B3-CE86-4E55-8997-44D8E36F3B18}" destId="{BEB00E16-1606-4FCC-975C-0541B4FDED20}" srcOrd="2" destOrd="0" presId="urn:microsoft.com/office/officeart/2018/5/layout/IconCircleLabelList"/>
    <dgm:cxn modelId="{ED3BCDBC-CE61-492A-B929-00EE3228CF01}" type="presParOf" srcId="{BEB00E16-1606-4FCC-975C-0541B4FDED20}" destId="{88B8B117-B9EF-43F1-82F7-F25BFC60606F}" srcOrd="0" destOrd="0" presId="urn:microsoft.com/office/officeart/2018/5/layout/IconCircleLabelList"/>
    <dgm:cxn modelId="{2FFFF01F-99A5-48DF-8BD9-A5650BD3C875}" type="presParOf" srcId="{BEB00E16-1606-4FCC-975C-0541B4FDED20}" destId="{0B95900C-3C26-4049-AE57-79FBB4F6F72D}" srcOrd="1" destOrd="0" presId="urn:microsoft.com/office/officeart/2018/5/layout/IconCircleLabelList"/>
    <dgm:cxn modelId="{FAEB6AE5-8214-4E7D-BA3E-7DC0C6E08A2F}" type="presParOf" srcId="{BEB00E16-1606-4FCC-975C-0541B4FDED20}" destId="{32C891CD-D430-45B4-A75A-19A3216AF716}" srcOrd="2" destOrd="0" presId="urn:microsoft.com/office/officeart/2018/5/layout/IconCircleLabelList"/>
    <dgm:cxn modelId="{BB8196D9-5A1F-470B-980E-B55323A9F66B}" type="presParOf" srcId="{BEB00E16-1606-4FCC-975C-0541B4FDED20}" destId="{6904E43D-4087-4059-98EF-D8C9A6A9C97B}" srcOrd="3" destOrd="0" presId="urn:microsoft.com/office/officeart/2018/5/layout/IconCircleLabelList"/>
    <dgm:cxn modelId="{612D29D2-4BCA-4B3E-BB4E-42AC54F808E8}" type="presParOf" srcId="{DA6CF4B3-CE86-4E55-8997-44D8E36F3B18}" destId="{7BEEC685-A826-4B1E-88B5-1CA4E70FCDC1}" srcOrd="3" destOrd="0" presId="urn:microsoft.com/office/officeart/2018/5/layout/IconCircleLabelList"/>
    <dgm:cxn modelId="{CA6BD525-F173-443C-A79F-F52591AEE48F}" type="presParOf" srcId="{DA6CF4B3-CE86-4E55-8997-44D8E36F3B18}" destId="{73082621-E1DF-43D3-B735-2CFC125F1AAB}" srcOrd="4" destOrd="0" presId="urn:microsoft.com/office/officeart/2018/5/layout/IconCircleLabelList"/>
    <dgm:cxn modelId="{36B85363-C9B9-4134-8C84-B5087ACDB1BF}" type="presParOf" srcId="{73082621-E1DF-43D3-B735-2CFC125F1AAB}" destId="{47542552-AEB0-48A8-A0B0-74E3E77365A0}" srcOrd="0" destOrd="0" presId="urn:microsoft.com/office/officeart/2018/5/layout/IconCircleLabelList"/>
    <dgm:cxn modelId="{A6F09564-B0B3-4AC9-AA8D-6A8D1CD423E2}" type="presParOf" srcId="{73082621-E1DF-43D3-B735-2CFC125F1AAB}" destId="{239BED82-FAA8-406D-BC96-B377E4B5D1C4}" srcOrd="1" destOrd="0" presId="urn:microsoft.com/office/officeart/2018/5/layout/IconCircleLabelList"/>
    <dgm:cxn modelId="{6C26BC03-37E2-40AA-9A2F-0A3A135FEAC2}" type="presParOf" srcId="{73082621-E1DF-43D3-B735-2CFC125F1AAB}" destId="{0E2CB897-05AD-43E2-BD82-C6D88B77F547}" srcOrd="2" destOrd="0" presId="urn:microsoft.com/office/officeart/2018/5/layout/IconCircleLabelList"/>
    <dgm:cxn modelId="{743C4404-A94E-457B-8E1B-F65B81D2EADE}" type="presParOf" srcId="{73082621-E1DF-43D3-B735-2CFC125F1AAB}" destId="{A206048C-6E3A-48A9-863A-1704F224DECF}" srcOrd="3" destOrd="0" presId="urn:microsoft.com/office/officeart/2018/5/layout/IconCircleLabelList"/>
    <dgm:cxn modelId="{25834F68-423B-4ED6-AA37-CDA661AA31E6}" type="presParOf" srcId="{DA6CF4B3-CE86-4E55-8997-44D8E36F3B18}" destId="{9C0E5421-BED1-4EE9-A5CB-FB5BDD805F57}" srcOrd="5" destOrd="0" presId="urn:microsoft.com/office/officeart/2018/5/layout/IconCircleLabelList"/>
    <dgm:cxn modelId="{F726AC9D-85A8-46A3-BB23-87949C82B10A}" type="presParOf" srcId="{DA6CF4B3-CE86-4E55-8997-44D8E36F3B18}" destId="{14230F7F-593F-4EBE-A7B0-D344FA0E137E}" srcOrd="6" destOrd="0" presId="urn:microsoft.com/office/officeart/2018/5/layout/IconCircleLabelList"/>
    <dgm:cxn modelId="{4A6A1F52-8520-4390-95AA-3EC5FF1616D7}" type="presParOf" srcId="{14230F7F-593F-4EBE-A7B0-D344FA0E137E}" destId="{D4D1D89C-8D01-4A82-AAB0-DCC305EC85EC}" srcOrd="0" destOrd="0" presId="urn:microsoft.com/office/officeart/2018/5/layout/IconCircleLabelList"/>
    <dgm:cxn modelId="{780EE2ED-A46B-4F25-8678-9982EA2E79FF}" type="presParOf" srcId="{14230F7F-593F-4EBE-A7B0-D344FA0E137E}" destId="{A8C6681B-B8DA-435E-91ED-0225CECC5EE7}" srcOrd="1" destOrd="0" presId="urn:microsoft.com/office/officeart/2018/5/layout/IconCircleLabelList"/>
    <dgm:cxn modelId="{4340FDA5-C51F-4B7F-BA06-FBB90C36A9D1}" type="presParOf" srcId="{14230F7F-593F-4EBE-A7B0-D344FA0E137E}" destId="{6FB08061-3F01-43E6-BE8B-33CB4060B35B}" srcOrd="2" destOrd="0" presId="urn:microsoft.com/office/officeart/2018/5/layout/IconCircleLabelList"/>
    <dgm:cxn modelId="{390C8EC7-F9F6-47B4-9B0E-2D521DEB6ECB}" type="presParOf" srcId="{14230F7F-593F-4EBE-A7B0-D344FA0E137E}" destId="{9BD46477-4A1D-48FA-8852-0B25752F34D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91111C-C9F1-4266-A02B-FC6EAC48089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D25D1F8-9235-47A1-B003-3C921E9777D3}">
      <dgm:prSet/>
      <dgm:spPr/>
      <dgm:t>
        <a:bodyPr/>
        <a:lstStyle/>
        <a:p>
          <a:r>
            <a:rPr lang="en-US" dirty="0"/>
            <a:t>Research Area</a:t>
          </a:r>
        </a:p>
      </dgm:t>
    </dgm:pt>
    <dgm:pt modelId="{A666DB47-CEDF-402B-977D-1FF5CF58ED8B}" type="parTrans" cxnId="{88722492-A22B-424E-9419-4937B87753F1}">
      <dgm:prSet/>
      <dgm:spPr/>
      <dgm:t>
        <a:bodyPr/>
        <a:lstStyle/>
        <a:p>
          <a:endParaRPr lang="en-US"/>
        </a:p>
      </dgm:t>
    </dgm:pt>
    <dgm:pt modelId="{E74C0EDA-FEAE-45A1-9B2F-447DD851C5A5}" type="sibTrans" cxnId="{88722492-A22B-424E-9419-4937B87753F1}">
      <dgm:prSet/>
      <dgm:spPr/>
      <dgm:t>
        <a:bodyPr/>
        <a:lstStyle/>
        <a:p>
          <a:endParaRPr lang="en-US"/>
        </a:p>
      </dgm:t>
    </dgm:pt>
    <dgm:pt modelId="{CF51A252-8BE0-43E1-9B03-A4107D8CF57D}">
      <dgm:prSet/>
      <dgm:spPr/>
      <dgm:t>
        <a:bodyPr/>
        <a:lstStyle/>
        <a:p>
          <a:r>
            <a:rPr lang="en-US"/>
            <a:t>Find &amp; Analyze data to support</a:t>
          </a:r>
        </a:p>
      </dgm:t>
    </dgm:pt>
    <dgm:pt modelId="{C1FD3CBC-CFF1-4BA0-91F4-DECE99E36FC9}" type="parTrans" cxnId="{50553B88-36B4-4FFF-81AC-4BE587385B24}">
      <dgm:prSet/>
      <dgm:spPr/>
      <dgm:t>
        <a:bodyPr/>
        <a:lstStyle/>
        <a:p>
          <a:endParaRPr lang="en-US"/>
        </a:p>
      </dgm:t>
    </dgm:pt>
    <dgm:pt modelId="{4CD37946-EBDE-4F4B-8CF2-97B2671C72A3}" type="sibTrans" cxnId="{50553B88-36B4-4FFF-81AC-4BE587385B24}">
      <dgm:prSet/>
      <dgm:spPr/>
      <dgm:t>
        <a:bodyPr/>
        <a:lstStyle/>
        <a:p>
          <a:endParaRPr lang="en-US"/>
        </a:p>
      </dgm:t>
    </dgm:pt>
    <dgm:pt modelId="{7F794880-8E7D-4F85-B230-3DCD15DF5D80}">
      <dgm:prSet/>
      <dgm:spPr/>
      <dgm:t>
        <a:bodyPr/>
        <a:lstStyle/>
        <a:p>
          <a:r>
            <a:rPr lang="en-US"/>
            <a:t>Perform data modeling</a:t>
          </a:r>
        </a:p>
      </dgm:t>
    </dgm:pt>
    <dgm:pt modelId="{8EB397EA-BAF7-4223-B6A0-96E047D52ED0}" type="parTrans" cxnId="{FAE6C8D3-388C-43BA-B615-11A82A2916F4}">
      <dgm:prSet/>
      <dgm:spPr/>
      <dgm:t>
        <a:bodyPr/>
        <a:lstStyle/>
        <a:p>
          <a:endParaRPr lang="en-US"/>
        </a:p>
      </dgm:t>
    </dgm:pt>
    <dgm:pt modelId="{F8E011E7-D952-41B7-ADA4-A6107C56E7E7}" type="sibTrans" cxnId="{FAE6C8D3-388C-43BA-B615-11A82A2916F4}">
      <dgm:prSet/>
      <dgm:spPr/>
      <dgm:t>
        <a:bodyPr/>
        <a:lstStyle/>
        <a:p>
          <a:endParaRPr lang="en-US"/>
        </a:p>
      </dgm:t>
    </dgm:pt>
    <dgm:pt modelId="{C2CB0FB4-B0C5-42E6-89CE-3FC6963F754E}">
      <dgm:prSet/>
      <dgm:spPr/>
      <dgm:t>
        <a:bodyPr/>
        <a:lstStyle/>
        <a:p>
          <a:r>
            <a:rPr lang="en-US"/>
            <a:t>Choose 4 most salient data points</a:t>
          </a:r>
        </a:p>
      </dgm:t>
    </dgm:pt>
    <dgm:pt modelId="{17939B46-51FC-4551-96E3-57F58868AE65}" type="parTrans" cxnId="{243603AA-78E0-49D9-86F3-0401C45D6737}">
      <dgm:prSet/>
      <dgm:spPr/>
      <dgm:t>
        <a:bodyPr/>
        <a:lstStyle/>
        <a:p>
          <a:endParaRPr lang="en-US"/>
        </a:p>
      </dgm:t>
    </dgm:pt>
    <dgm:pt modelId="{19FB7189-A5CC-42F4-975E-9155B8FA0F9D}" type="sibTrans" cxnId="{243603AA-78E0-49D9-86F3-0401C45D6737}">
      <dgm:prSet/>
      <dgm:spPr/>
      <dgm:t>
        <a:bodyPr/>
        <a:lstStyle/>
        <a:p>
          <a:endParaRPr lang="en-US"/>
        </a:p>
      </dgm:t>
    </dgm:pt>
    <dgm:pt modelId="{FEBC5BDC-DCE5-4AAE-BCDA-75F8244C051A}">
      <dgm:prSet/>
      <dgm:spPr/>
      <dgm:t>
        <a:bodyPr/>
        <a:lstStyle/>
        <a:p>
          <a:r>
            <a:rPr lang="en-US"/>
            <a:t>Create graphs</a:t>
          </a:r>
        </a:p>
      </dgm:t>
    </dgm:pt>
    <dgm:pt modelId="{A4090E0D-40D6-4098-962A-94604779BC3C}" type="parTrans" cxnId="{FAE49EE1-99AE-4F4D-AE95-B9258379C95F}">
      <dgm:prSet/>
      <dgm:spPr/>
      <dgm:t>
        <a:bodyPr/>
        <a:lstStyle/>
        <a:p>
          <a:endParaRPr lang="en-US"/>
        </a:p>
      </dgm:t>
    </dgm:pt>
    <dgm:pt modelId="{42B4A7BC-F515-44E7-844D-5648C2E2CA0D}" type="sibTrans" cxnId="{FAE49EE1-99AE-4F4D-AE95-B9258379C95F}">
      <dgm:prSet/>
      <dgm:spPr/>
      <dgm:t>
        <a:bodyPr/>
        <a:lstStyle/>
        <a:p>
          <a:endParaRPr lang="en-US"/>
        </a:p>
      </dgm:t>
    </dgm:pt>
    <dgm:pt modelId="{C64F65B6-A08E-4E68-B1CE-8E053AFF51D6}" type="pres">
      <dgm:prSet presAssocID="{9391111C-C9F1-4266-A02B-FC6EAC48089B}" presName="root" presStyleCnt="0">
        <dgm:presLayoutVars>
          <dgm:dir/>
          <dgm:resizeHandles val="exact"/>
        </dgm:presLayoutVars>
      </dgm:prSet>
      <dgm:spPr/>
    </dgm:pt>
    <dgm:pt modelId="{7C71E835-A500-4F5D-968E-BE1EACCCCF95}" type="pres">
      <dgm:prSet presAssocID="{5D25D1F8-9235-47A1-B003-3C921E9777D3}" presName="compNode" presStyleCnt="0"/>
      <dgm:spPr/>
    </dgm:pt>
    <dgm:pt modelId="{6087432D-FDC9-4CE0-B5D0-CA75CD1DD7C1}" type="pres">
      <dgm:prSet presAssocID="{5D25D1F8-9235-47A1-B003-3C921E9777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D01DCDD-3D4C-44D6-97D5-18E82A01A5DC}" type="pres">
      <dgm:prSet presAssocID="{5D25D1F8-9235-47A1-B003-3C921E9777D3}" presName="spaceRect" presStyleCnt="0"/>
      <dgm:spPr/>
    </dgm:pt>
    <dgm:pt modelId="{E5F6F7CD-2E1A-44F7-B5E7-C17E704E29A3}" type="pres">
      <dgm:prSet presAssocID="{5D25D1F8-9235-47A1-B003-3C921E9777D3}" presName="textRect" presStyleLbl="revTx" presStyleIdx="0" presStyleCnt="5">
        <dgm:presLayoutVars>
          <dgm:chMax val="1"/>
          <dgm:chPref val="1"/>
        </dgm:presLayoutVars>
      </dgm:prSet>
      <dgm:spPr/>
    </dgm:pt>
    <dgm:pt modelId="{8E3345CD-993A-4726-9F50-030066BB2834}" type="pres">
      <dgm:prSet presAssocID="{E74C0EDA-FEAE-45A1-9B2F-447DD851C5A5}" presName="sibTrans" presStyleCnt="0"/>
      <dgm:spPr/>
    </dgm:pt>
    <dgm:pt modelId="{88034E3A-DA09-4E00-8C7B-B29979E0D18A}" type="pres">
      <dgm:prSet presAssocID="{CF51A252-8BE0-43E1-9B03-A4107D8CF57D}" presName="compNode" presStyleCnt="0"/>
      <dgm:spPr/>
    </dgm:pt>
    <dgm:pt modelId="{269DF3B3-19D7-4B6D-AC09-6F7A0D921B68}" type="pres">
      <dgm:prSet presAssocID="{CF51A252-8BE0-43E1-9B03-A4107D8CF5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C3A2A9D-DA2F-4D43-A6C0-616DC07AFACD}" type="pres">
      <dgm:prSet presAssocID="{CF51A252-8BE0-43E1-9B03-A4107D8CF57D}" presName="spaceRect" presStyleCnt="0"/>
      <dgm:spPr/>
    </dgm:pt>
    <dgm:pt modelId="{1112D77E-CBC7-4448-87EB-5C9695A56DD7}" type="pres">
      <dgm:prSet presAssocID="{CF51A252-8BE0-43E1-9B03-A4107D8CF57D}" presName="textRect" presStyleLbl="revTx" presStyleIdx="1" presStyleCnt="5">
        <dgm:presLayoutVars>
          <dgm:chMax val="1"/>
          <dgm:chPref val="1"/>
        </dgm:presLayoutVars>
      </dgm:prSet>
      <dgm:spPr/>
    </dgm:pt>
    <dgm:pt modelId="{AAB19627-2CA6-4094-8A63-2BDE65D538E2}" type="pres">
      <dgm:prSet presAssocID="{4CD37946-EBDE-4F4B-8CF2-97B2671C72A3}" presName="sibTrans" presStyleCnt="0"/>
      <dgm:spPr/>
    </dgm:pt>
    <dgm:pt modelId="{C659DD12-CB64-4D63-91BA-2BB430D532E8}" type="pres">
      <dgm:prSet presAssocID="{7F794880-8E7D-4F85-B230-3DCD15DF5D80}" presName="compNode" presStyleCnt="0"/>
      <dgm:spPr/>
    </dgm:pt>
    <dgm:pt modelId="{BBB07517-26B9-44F9-92BE-4443B40786E4}" type="pres">
      <dgm:prSet presAssocID="{7F794880-8E7D-4F85-B230-3DCD15DF5D8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9015F4D-0DEE-4FF0-B8C1-6358E8FA3A7D}" type="pres">
      <dgm:prSet presAssocID="{7F794880-8E7D-4F85-B230-3DCD15DF5D80}" presName="spaceRect" presStyleCnt="0"/>
      <dgm:spPr/>
    </dgm:pt>
    <dgm:pt modelId="{ACB3D2F5-56E2-4DE3-8AEE-32C00620078B}" type="pres">
      <dgm:prSet presAssocID="{7F794880-8E7D-4F85-B230-3DCD15DF5D80}" presName="textRect" presStyleLbl="revTx" presStyleIdx="2" presStyleCnt="5">
        <dgm:presLayoutVars>
          <dgm:chMax val="1"/>
          <dgm:chPref val="1"/>
        </dgm:presLayoutVars>
      </dgm:prSet>
      <dgm:spPr/>
    </dgm:pt>
    <dgm:pt modelId="{FB7F8B89-B3AD-4660-8EE2-801C77216DFF}" type="pres">
      <dgm:prSet presAssocID="{F8E011E7-D952-41B7-ADA4-A6107C56E7E7}" presName="sibTrans" presStyleCnt="0"/>
      <dgm:spPr/>
    </dgm:pt>
    <dgm:pt modelId="{13FD9B28-348B-4101-9A55-F72A3A9F5427}" type="pres">
      <dgm:prSet presAssocID="{C2CB0FB4-B0C5-42E6-89CE-3FC6963F754E}" presName="compNode" presStyleCnt="0"/>
      <dgm:spPr/>
    </dgm:pt>
    <dgm:pt modelId="{6DAA320E-1E11-48E0-9C7C-0F5A98B8E920}" type="pres">
      <dgm:prSet presAssocID="{C2CB0FB4-B0C5-42E6-89CE-3FC6963F754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4DE503C-8520-4A81-A5B2-42545A056D9D}" type="pres">
      <dgm:prSet presAssocID="{C2CB0FB4-B0C5-42E6-89CE-3FC6963F754E}" presName="spaceRect" presStyleCnt="0"/>
      <dgm:spPr/>
    </dgm:pt>
    <dgm:pt modelId="{F8CF5428-2FC2-41B3-879A-A5E5B7804496}" type="pres">
      <dgm:prSet presAssocID="{C2CB0FB4-B0C5-42E6-89CE-3FC6963F754E}" presName="textRect" presStyleLbl="revTx" presStyleIdx="3" presStyleCnt="5">
        <dgm:presLayoutVars>
          <dgm:chMax val="1"/>
          <dgm:chPref val="1"/>
        </dgm:presLayoutVars>
      </dgm:prSet>
      <dgm:spPr/>
    </dgm:pt>
    <dgm:pt modelId="{3D9F067B-0F8A-4A18-90D8-49B0A3CE9F8A}" type="pres">
      <dgm:prSet presAssocID="{19FB7189-A5CC-42F4-975E-9155B8FA0F9D}" presName="sibTrans" presStyleCnt="0"/>
      <dgm:spPr/>
    </dgm:pt>
    <dgm:pt modelId="{740D3819-C1D3-4B3E-8662-11C831CE4DDB}" type="pres">
      <dgm:prSet presAssocID="{FEBC5BDC-DCE5-4AAE-BCDA-75F8244C051A}" presName="compNode" presStyleCnt="0"/>
      <dgm:spPr/>
    </dgm:pt>
    <dgm:pt modelId="{2082CA70-1C2A-49BF-B54F-D27C3ADB9678}" type="pres">
      <dgm:prSet presAssocID="{FEBC5BDC-DCE5-4AAE-BCDA-75F8244C051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9A9F2BF-D705-4835-803C-B499E2EC11DE}" type="pres">
      <dgm:prSet presAssocID="{FEBC5BDC-DCE5-4AAE-BCDA-75F8244C051A}" presName="spaceRect" presStyleCnt="0"/>
      <dgm:spPr/>
    </dgm:pt>
    <dgm:pt modelId="{745C17BA-D120-4245-AF4E-5F2828A7B514}" type="pres">
      <dgm:prSet presAssocID="{FEBC5BDC-DCE5-4AAE-BCDA-75F8244C051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7B49D21-4FB5-4743-B7F2-CB16809976FF}" type="presOf" srcId="{CF51A252-8BE0-43E1-9B03-A4107D8CF57D}" destId="{1112D77E-CBC7-4448-87EB-5C9695A56DD7}" srcOrd="0" destOrd="0" presId="urn:microsoft.com/office/officeart/2018/2/layout/IconLabelList"/>
    <dgm:cxn modelId="{0BC20576-9ED9-4702-8082-9E0B9E3617D5}" type="presOf" srcId="{C2CB0FB4-B0C5-42E6-89CE-3FC6963F754E}" destId="{F8CF5428-2FC2-41B3-879A-A5E5B7804496}" srcOrd="0" destOrd="0" presId="urn:microsoft.com/office/officeart/2018/2/layout/IconLabelList"/>
    <dgm:cxn modelId="{50553B88-36B4-4FFF-81AC-4BE587385B24}" srcId="{9391111C-C9F1-4266-A02B-FC6EAC48089B}" destId="{CF51A252-8BE0-43E1-9B03-A4107D8CF57D}" srcOrd="1" destOrd="0" parTransId="{C1FD3CBC-CFF1-4BA0-91F4-DECE99E36FC9}" sibTransId="{4CD37946-EBDE-4F4B-8CF2-97B2671C72A3}"/>
    <dgm:cxn modelId="{11264490-578C-4767-8E1C-49D8686DAEAC}" type="presOf" srcId="{5D25D1F8-9235-47A1-B003-3C921E9777D3}" destId="{E5F6F7CD-2E1A-44F7-B5E7-C17E704E29A3}" srcOrd="0" destOrd="0" presId="urn:microsoft.com/office/officeart/2018/2/layout/IconLabelList"/>
    <dgm:cxn modelId="{88722492-A22B-424E-9419-4937B87753F1}" srcId="{9391111C-C9F1-4266-A02B-FC6EAC48089B}" destId="{5D25D1F8-9235-47A1-B003-3C921E9777D3}" srcOrd="0" destOrd="0" parTransId="{A666DB47-CEDF-402B-977D-1FF5CF58ED8B}" sibTransId="{E74C0EDA-FEAE-45A1-9B2F-447DD851C5A5}"/>
    <dgm:cxn modelId="{04377493-7164-46D3-B16C-9FAD84582D5C}" type="presOf" srcId="{9391111C-C9F1-4266-A02B-FC6EAC48089B}" destId="{C64F65B6-A08E-4E68-B1CE-8E053AFF51D6}" srcOrd="0" destOrd="0" presId="urn:microsoft.com/office/officeart/2018/2/layout/IconLabelList"/>
    <dgm:cxn modelId="{243603AA-78E0-49D9-86F3-0401C45D6737}" srcId="{9391111C-C9F1-4266-A02B-FC6EAC48089B}" destId="{C2CB0FB4-B0C5-42E6-89CE-3FC6963F754E}" srcOrd="3" destOrd="0" parTransId="{17939B46-51FC-4551-96E3-57F58868AE65}" sibTransId="{19FB7189-A5CC-42F4-975E-9155B8FA0F9D}"/>
    <dgm:cxn modelId="{77E1B8CA-B4FF-4261-8FEB-954A01EB5FFC}" type="presOf" srcId="{FEBC5BDC-DCE5-4AAE-BCDA-75F8244C051A}" destId="{745C17BA-D120-4245-AF4E-5F2828A7B514}" srcOrd="0" destOrd="0" presId="urn:microsoft.com/office/officeart/2018/2/layout/IconLabelList"/>
    <dgm:cxn modelId="{FAE6C8D3-388C-43BA-B615-11A82A2916F4}" srcId="{9391111C-C9F1-4266-A02B-FC6EAC48089B}" destId="{7F794880-8E7D-4F85-B230-3DCD15DF5D80}" srcOrd="2" destOrd="0" parTransId="{8EB397EA-BAF7-4223-B6A0-96E047D52ED0}" sibTransId="{F8E011E7-D952-41B7-ADA4-A6107C56E7E7}"/>
    <dgm:cxn modelId="{FAE49EE1-99AE-4F4D-AE95-B9258379C95F}" srcId="{9391111C-C9F1-4266-A02B-FC6EAC48089B}" destId="{FEBC5BDC-DCE5-4AAE-BCDA-75F8244C051A}" srcOrd="4" destOrd="0" parTransId="{A4090E0D-40D6-4098-962A-94604779BC3C}" sibTransId="{42B4A7BC-F515-44E7-844D-5648C2E2CA0D}"/>
    <dgm:cxn modelId="{312214FC-E1A5-499C-A84A-AADE79540D4B}" type="presOf" srcId="{7F794880-8E7D-4F85-B230-3DCD15DF5D80}" destId="{ACB3D2F5-56E2-4DE3-8AEE-32C00620078B}" srcOrd="0" destOrd="0" presId="urn:microsoft.com/office/officeart/2018/2/layout/IconLabelList"/>
    <dgm:cxn modelId="{18D46AE7-643B-4C77-9706-01D413F5F0F0}" type="presParOf" srcId="{C64F65B6-A08E-4E68-B1CE-8E053AFF51D6}" destId="{7C71E835-A500-4F5D-968E-BE1EACCCCF95}" srcOrd="0" destOrd="0" presId="urn:microsoft.com/office/officeart/2018/2/layout/IconLabelList"/>
    <dgm:cxn modelId="{71C4A058-1CC8-4D26-A47D-7C133224DC59}" type="presParOf" srcId="{7C71E835-A500-4F5D-968E-BE1EACCCCF95}" destId="{6087432D-FDC9-4CE0-B5D0-CA75CD1DD7C1}" srcOrd="0" destOrd="0" presId="urn:microsoft.com/office/officeart/2018/2/layout/IconLabelList"/>
    <dgm:cxn modelId="{B52696A2-2D2B-4A40-8780-6A4DA9F1B176}" type="presParOf" srcId="{7C71E835-A500-4F5D-968E-BE1EACCCCF95}" destId="{FD01DCDD-3D4C-44D6-97D5-18E82A01A5DC}" srcOrd="1" destOrd="0" presId="urn:microsoft.com/office/officeart/2018/2/layout/IconLabelList"/>
    <dgm:cxn modelId="{563BA4E6-3BF0-4C1A-BBE5-4A7BFE2D1970}" type="presParOf" srcId="{7C71E835-A500-4F5D-968E-BE1EACCCCF95}" destId="{E5F6F7CD-2E1A-44F7-B5E7-C17E704E29A3}" srcOrd="2" destOrd="0" presId="urn:microsoft.com/office/officeart/2018/2/layout/IconLabelList"/>
    <dgm:cxn modelId="{3B68CCB3-444C-4CD3-9383-C0F837096044}" type="presParOf" srcId="{C64F65B6-A08E-4E68-B1CE-8E053AFF51D6}" destId="{8E3345CD-993A-4726-9F50-030066BB2834}" srcOrd="1" destOrd="0" presId="urn:microsoft.com/office/officeart/2018/2/layout/IconLabelList"/>
    <dgm:cxn modelId="{C3609654-6510-423B-821D-A4CCB8F27E25}" type="presParOf" srcId="{C64F65B6-A08E-4E68-B1CE-8E053AFF51D6}" destId="{88034E3A-DA09-4E00-8C7B-B29979E0D18A}" srcOrd="2" destOrd="0" presId="urn:microsoft.com/office/officeart/2018/2/layout/IconLabelList"/>
    <dgm:cxn modelId="{BC2F3DE0-1D76-4A5F-8FD7-F6EEB843C5A7}" type="presParOf" srcId="{88034E3A-DA09-4E00-8C7B-B29979E0D18A}" destId="{269DF3B3-19D7-4B6D-AC09-6F7A0D921B68}" srcOrd="0" destOrd="0" presId="urn:microsoft.com/office/officeart/2018/2/layout/IconLabelList"/>
    <dgm:cxn modelId="{511EA742-0C01-49F5-8727-A541F6C46E78}" type="presParOf" srcId="{88034E3A-DA09-4E00-8C7B-B29979E0D18A}" destId="{4C3A2A9D-DA2F-4D43-A6C0-616DC07AFACD}" srcOrd="1" destOrd="0" presId="urn:microsoft.com/office/officeart/2018/2/layout/IconLabelList"/>
    <dgm:cxn modelId="{6D9A3167-DAFA-4BC6-A4B9-3DE739318DD7}" type="presParOf" srcId="{88034E3A-DA09-4E00-8C7B-B29979E0D18A}" destId="{1112D77E-CBC7-4448-87EB-5C9695A56DD7}" srcOrd="2" destOrd="0" presId="urn:microsoft.com/office/officeart/2018/2/layout/IconLabelList"/>
    <dgm:cxn modelId="{338562F6-C6B3-45F0-8345-01048F2C2346}" type="presParOf" srcId="{C64F65B6-A08E-4E68-B1CE-8E053AFF51D6}" destId="{AAB19627-2CA6-4094-8A63-2BDE65D538E2}" srcOrd="3" destOrd="0" presId="urn:microsoft.com/office/officeart/2018/2/layout/IconLabelList"/>
    <dgm:cxn modelId="{93DE475B-619F-4A87-A60E-E4A32E914076}" type="presParOf" srcId="{C64F65B6-A08E-4E68-B1CE-8E053AFF51D6}" destId="{C659DD12-CB64-4D63-91BA-2BB430D532E8}" srcOrd="4" destOrd="0" presId="urn:microsoft.com/office/officeart/2018/2/layout/IconLabelList"/>
    <dgm:cxn modelId="{9A9EF3DC-B7CA-476A-9D2F-B012CCB7CA2C}" type="presParOf" srcId="{C659DD12-CB64-4D63-91BA-2BB430D532E8}" destId="{BBB07517-26B9-44F9-92BE-4443B40786E4}" srcOrd="0" destOrd="0" presId="urn:microsoft.com/office/officeart/2018/2/layout/IconLabelList"/>
    <dgm:cxn modelId="{3849A8DA-C7E6-4D5C-833F-FADBE7B71858}" type="presParOf" srcId="{C659DD12-CB64-4D63-91BA-2BB430D532E8}" destId="{59015F4D-0DEE-4FF0-B8C1-6358E8FA3A7D}" srcOrd="1" destOrd="0" presId="urn:microsoft.com/office/officeart/2018/2/layout/IconLabelList"/>
    <dgm:cxn modelId="{AE900D79-1297-495E-8629-A431A2BCA2A0}" type="presParOf" srcId="{C659DD12-CB64-4D63-91BA-2BB430D532E8}" destId="{ACB3D2F5-56E2-4DE3-8AEE-32C00620078B}" srcOrd="2" destOrd="0" presId="urn:microsoft.com/office/officeart/2018/2/layout/IconLabelList"/>
    <dgm:cxn modelId="{6CFB3736-9B30-4A01-A648-A6712AC050ED}" type="presParOf" srcId="{C64F65B6-A08E-4E68-B1CE-8E053AFF51D6}" destId="{FB7F8B89-B3AD-4660-8EE2-801C77216DFF}" srcOrd="5" destOrd="0" presId="urn:microsoft.com/office/officeart/2018/2/layout/IconLabelList"/>
    <dgm:cxn modelId="{39FB729F-9A01-49F8-A4C0-2AA4E32A9D1A}" type="presParOf" srcId="{C64F65B6-A08E-4E68-B1CE-8E053AFF51D6}" destId="{13FD9B28-348B-4101-9A55-F72A3A9F5427}" srcOrd="6" destOrd="0" presId="urn:microsoft.com/office/officeart/2018/2/layout/IconLabelList"/>
    <dgm:cxn modelId="{E2319DF6-6243-4BBE-8D6C-ABBBDBF001BD}" type="presParOf" srcId="{13FD9B28-348B-4101-9A55-F72A3A9F5427}" destId="{6DAA320E-1E11-48E0-9C7C-0F5A98B8E920}" srcOrd="0" destOrd="0" presId="urn:microsoft.com/office/officeart/2018/2/layout/IconLabelList"/>
    <dgm:cxn modelId="{9EF2297C-3E2F-4456-BDD6-7DFFC5048B71}" type="presParOf" srcId="{13FD9B28-348B-4101-9A55-F72A3A9F5427}" destId="{04DE503C-8520-4A81-A5B2-42545A056D9D}" srcOrd="1" destOrd="0" presId="urn:microsoft.com/office/officeart/2018/2/layout/IconLabelList"/>
    <dgm:cxn modelId="{5A3289D1-30F4-40CD-BCB5-AD8390409BB8}" type="presParOf" srcId="{13FD9B28-348B-4101-9A55-F72A3A9F5427}" destId="{F8CF5428-2FC2-41B3-879A-A5E5B7804496}" srcOrd="2" destOrd="0" presId="urn:microsoft.com/office/officeart/2018/2/layout/IconLabelList"/>
    <dgm:cxn modelId="{34D63131-8A89-4B3C-9A74-92373D388D3C}" type="presParOf" srcId="{C64F65B6-A08E-4E68-B1CE-8E053AFF51D6}" destId="{3D9F067B-0F8A-4A18-90D8-49B0A3CE9F8A}" srcOrd="7" destOrd="0" presId="urn:microsoft.com/office/officeart/2018/2/layout/IconLabelList"/>
    <dgm:cxn modelId="{D0272B72-615D-4BD1-9B56-10E2077D7BF2}" type="presParOf" srcId="{C64F65B6-A08E-4E68-B1CE-8E053AFF51D6}" destId="{740D3819-C1D3-4B3E-8662-11C831CE4DDB}" srcOrd="8" destOrd="0" presId="urn:microsoft.com/office/officeart/2018/2/layout/IconLabelList"/>
    <dgm:cxn modelId="{724E495F-AFA3-4641-AD96-5BDBF38A729F}" type="presParOf" srcId="{740D3819-C1D3-4B3E-8662-11C831CE4DDB}" destId="{2082CA70-1C2A-49BF-B54F-D27C3ADB9678}" srcOrd="0" destOrd="0" presId="urn:microsoft.com/office/officeart/2018/2/layout/IconLabelList"/>
    <dgm:cxn modelId="{70B31A9C-6517-4D21-A7B2-215569944E29}" type="presParOf" srcId="{740D3819-C1D3-4B3E-8662-11C831CE4DDB}" destId="{E9A9F2BF-D705-4835-803C-B499E2EC11DE}" srcOrd="1" destOrd="0" presId="urn:microsoft.com/office/officeart/2018/2/layout/IconLabelList"/>
    <dgm:cxn modelId="{493D7ADF-3DE2-43E2-9CF0-A8D948D478A0}" type="presParOf" srcId="{740D3819-C1D3-4B3E-8662-11C831CE4DDB}" destId="{745C17BA-D120-4245-AF4E-5F2828A7B51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767E0-CD4B-4BF7-8EED-CE8ADD57150C}">
      <dsp:nvSpPr>
        <dsp:cNvPr id="0" name=""/>
        <dsp:cNvSpPr/>
      </dsp:nvSpPr>
      <dsp:spPr>
        <a:xfrm>
          <a:off x="483014" y="491395"/>
          <a:ext cx="1437781" cy="14377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52794-B729-497C-851C-6689C6CD0CFA}">
      <dsp:nvSpPr>
        <dsp:cNvPr id="0" name=""/>
        <dsp:cNvSpPr/>
      </dsp:nvSpPr>
      <dsp:spPr>
        <a:xfrm>
          <a:off x="789426" y="755177"/>
          <a:ext cx="824956" cy="8249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340CB-36C3-449F-928C-F40B02A30583}">
      <dsp:nvSpPr>
        <dsp:cNvPr id="0" name=""/>
        <dsp:cNvSpPr/>
      </dsp:nvSpPr>
      <dsp:spPr>
        <a:xfrm>
          <a:off x="23395" y="2334380"/>
          <a:ext cx="23570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Research area</a:t>
          </a:r>
        </a:p>
      </dsp:txBody>
      <dsp:txXfrm>
        <a:off x="23395" y="2334380"/>
        <a:ext cx="2357018" cy="720000"/>
      </dsp:txXfrm>
    </dsp:sp>
    <dsp:sp modelId="{88B8B117-B9EF-43F1-82F7-F25BFC60606F}">
      <dsp:nvSpPr>
        <dsp:cNvPr id="0" name=""/>
        <dsp:cNvSpPr/>
      </dsp:nvSpPr>
      <dsp:spPr>
        <a:xfrm>
          <a:off x="5992736" y="500266"/>
          <a:ext cx="1437781" cy="143778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5900C-3C26-4049-AE57-79FBB4F6F72D}">
      <dsp:nvSpPr>
        <dsp:cNvPr id="0" name=""/>
        <dsp:cNvSpPr/>
      </dsp:nvSpPr>
      <dsp:spPr>
        <a:xfrm>
          <a:off x="6299157" y="806679"/>
          <a:ext cx="824956" cy="8249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4E43D-4087-4059-98EF-D8C9A6A9C97B}">
      <dsp:nvSpPr>
        <dsp:cNvPr id="0" name=""/>
        <dsp:cNvSpPr/>
      </dsp:nvSpPr>
      <dsp:spPr>
        <a:xfrm>
          <a:off x="5520883" y="2343236"/>
          <a:ext cx="23570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Find and analyze data to SUPPORT</a:t>
          </a:r>
        </a:p>
      </dsp:txBody>
      <dsp:txXfrm>
        <a:off x="5520883" y="2343236"/>
        <a:ext cx="2357018" cy="720000"/>
      </dsp:txXfrm>
    </dsp:sp>
    <dsp:sp modelId="{47542552-AEB0-48A8-A0B0-74E3E77365A0}">
      <dsp:nvSpPr>
        <dsp:cNvPr id="0" name=""/>
        <dsp:cNvSpPr/>
      </dsp:nvSpPr>
      <dsp:spPr>
        <a:xfrm>
          <a:off x="3126546" y="516887"/>
          <a:ext cx="1437781" cy="14377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BED82-FAA8-406D-BC96-B377E4B5D1C4}">
      <dsp:nvSpPr>
        <dsp:cNvPr id="0" name=""/>
        <dsp:cNvSpPr/>
      </dsp:nvSpPr>
      <dsp:spPr>
        <a:xfrm>
          <a:off x="3432972" y="928171"/>
          <a:ext cx="824956" cy="8249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6048C-6E3A-48A9-863A-1704F224DECF}">
      <dsp:nvSpPr>
        <dsp:cNvPr id="0" name=""/>
        <dsp:cNvSpPr/>
      </dsp:nvSpPr>
      <dsp:spPr>
        <a:xfrm>
          <a:off x="2666933" y="2359782"/>
          <a:ext cx="23570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Choose 5 most salient data points</a:t>
          </a:r>
        </a:p>
      </dsp:txBody>
      <dsp:txXfrm>
        <a:off x="2666933" y="2359782"/>
        <a:ext cx="2357018" cy="720000"/>
      </dsp:txXfrm>
    </dsp:sp>
    <dsp:sp modelId="{D4D1D89C-8D01-4A82-AAB0-DCC305EC85EC}">
      <dsp:nvSpPr>
        <dsp:cNvPr id="0" name=""/>
        <dsp:cNvSpPr/>
      </dsp:nvSpPr>
      <dsp:spPr>
        <a:xfrm>
          <a:off x="8791506" y="491395"/>
          <a:ext cx="1437781" cy="143778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6681B-B8DA-435E-91ED-0225CECC5EE7}">
      <dsp:nvSpPr>
        <dsp:cNvPr id="0" name=""/>
        <dsp:cNvSpPr/>
      </dsp:nvSpPr>
      <dsp:spPr>
        <a:xfrm>
          <a:off x="9097918" y="797811"/>
          <a:ext cx="824956" cy="8249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46477-4A1D-48FA-8852-0B25752F34D6}">
      <dsp:nvSpPr>
        <dsp:cNvPr id="0" name=""/>
        <dsp:cNvSpPr/>
      </dsp:nvSpPr>
      <dsp:spPr>
        <a:xfrm>
          <a:off x="8331887" y="2334380"/>
          <a:ext cx="23570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Create visuals</a:t>
          </a:r>
        </a:p>
      </dsp:txBody>
      <dsp:txXfrm>
        <a:off x="8331887" y="2334380"/>
        <a:ext cx="23570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7432D-FDC9-4CE0-B5D0-CA75CD1DD7C1}">
      <dsp:nvSpPr>
        <dsp:cNvPr id="0" name=""/>
        <dsp:cNvSpPr/>
      </dsp:nvSpPr>
      <dsp:spPr>
        <a:xfrm>
          <a:off x="946142" y="452010"/>
          <a:ext cx="889093" cy="889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F6F7CD-2E1A-44F7-B5E7-C17E704E29A3}">
      <dsp:nvSpPr>
        <dsp:cNvPr id="0" name=""/>
        <dsp:cNvSpPr/>
      </dsp:nvSpPr>
      <dsp:spPr>
        <a:xfrm>
          <a:off x="402808" y="1655841"/>
          <a:ext cx="19757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Research Area</a:t>
          </a:r>
        </a:p>
      </dsp:txBody>
      <dsp:txXfrm>
        <a:off x="402808" y="1655841"/>
        <a:ext cx="1975763" cy="720000"/>
      </dsp:txXfrm>
    </dsp:sp>
    <dsp:sp modelId="{269DF3B3-19D7-4B6D-AC09-6F7A0D921B68}">
      <dsp:nvSpPr>
        <dsp:cNvPr id="0" name=""/>
        <dsp:cNvSpPr/>
      </dsp:nvSpPr>
      <dsp:spPr>
        <a:xfrm>
          <a:off x="3267664" y="452010"/>
          <a:ext cx="889093" cy="889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2D77E-CBC7-4448-87EB-5C9695A56DD7}">
      <dsp:nvSpPr>
        <dsp:cNvPr id="0" name=""/>
        <dsp:cNvSpPr/>
      </dsp:nvSpPr>
      <dsp:spPr>
        <a:xfrm>
          <a:off x="2724329" y="1655841"/>
          <a:ext cx="19757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Find &amp; Analyze data to support</a:t>
          </a:r>
        </a:p>
      </dsp:txBody>
      <dsp:txXfrm>
        <a:off x="2724329" y="1655841"/>
        <a:ext cx="1975763" cy="720000"/>
      </dsp:txXfrm>
    </dsp:sp>
    <dsp:sp modelId="{BBB07517-26B9-44F9-92BE-4443B40786E4}">
      <dsp:nvSpPr>
        <dsp:cNvPr id="0" name=""/>
        <dsp:cNvSpPr/>
      </dsp:nvSpPr>
      <dsp:spPr>
        <a:xfrm>
          <a:off x="5589186" y="452010"/>
          <a:ext cx="889093" cy="889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3D2F5-56E2-4DE3-8AEE-32C00620078B}">
      <dsp:nvSpPr>
        <dsp:cNvPr id="0" name=""/>
        <dsp:cNvSpPr/>
      </dsp:nvSpPr>
      <dsp:spPr>
        <a:xfrm>
          <a:off x="5045851" y="1655841"/>
          <a:ext cx="19757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Perform data modeling</a:t>
          </a:r>
        </a:p>
      </dsp:txBody>
      <dsp:txXfrm>
        <a:off x="5045851" y="1655841"/>
        <a:ext cx="1975763" cy="720000"/>
      </dsp:txXfrm>
    </dsp:sp>
    <dsp:sp modelId="{6DAA320E-1E11-48E0-9C7C-0F5A98B8E920}">
      <dsp:nvSpPr>
        <dsp:cNvPr id="0" name=""/>
        <dsp:cNvSpPr/>
      </dsp:nvSpPr>
      <dsp:spPr>
        <a:xfrm>
          <a:off x="2106903" y="2869782"/>
          <a:ext cx="889093" cy="8890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CF5428-2FC2-41B3-879A-A5E5B7804496}">
      <dsp:nvSpPr>
        <dsp:cNvPr id="0" name=""/>
        <dsp:cNvSpPr/>
      </dsp:nvSpPr>
      <dsp:spPr>
        <a:xfrm>
          <a:off x="1563568" y="4073613"/>
          <a:ext cx="19757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Choose 4 most salient data points</a:t>
          </a:r>
        </a:p>
      </dsp:txBody>
      <dsp:txXfrm>
        <a:off x="1563568" y="4073613"/>
        <a:ext cx="1975763" cy="720000"/>
      </dsp:txXfrm>
    </dsp:sp>
    <dsp:sp modelId="{2082CA70-1C2A-49BF-B54F-D27C3ADB9678}">
      <dsp:nvSpPr>
        <dsp:cNvPr id="0" name=""/>
        <dsp:cNvSpPr/>
      </dsp:nvSpPr>
      <dsp:spPr>
        <a:xfrm>
          <a:off x="4428425" y="2869782"/>
          <a:ext cx="889093" cy="88909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C17BA-D120-4245-AF4E-5F2828A7B514}">
      <dsp:nvSpPr>
        <dsp:cNvPr id="0" name=""/>
        <dsp:cNvSpPr/>
      </dsp:nvSpPr>
      <dsp:spPr>
        <a:xfrm>
          <a:off x="3885090" y="4073613"/>
          <a:ext cx="197576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Create graphs</a:t>
          </a:r>
        </a:p>
      </dsp:txBody>
      <dsp:txXfrm>
        <a:off x="3885090" y="4073613"/>
        <a:ext cx="197576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16356-3B28-4AAF-8099-7941810E2475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DA344-5FA2-43F7-9D95-CA56C82B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4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74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4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94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6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95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anchor="b" anchorCtr="0">
            <a:noAutofit/>
          </a:bodyPr>
          <a:lstStyle>
            <a:lvl1pPr algn="l">
              <a:defRPr sz="44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05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28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sz="1800"/>
            </a:lvl1pPr>
            <a:lvl2pPr>
              <a:spcBef>
                <a:spcPts val="1000"/>
              </a:spcBef>
              <a:spcAft>
                <a:spcPts val="1500"/>
              </a:spcAft>
              <a:defRPr sz="1800"/>
            </a:lvl2pPr>
            <a:lvl3pPr>
              <a:spcBef>
                <a:spcPts val="1000"/>
              </a:spcBef>
              <a:spcAft>
                <a:spcPts val="1500"/>
              </a:spcAft>
              <a:defRPr sz="1800"/>
            </a:lvl3pPr>
            <a:lvl4pPr>
              <a:spcBef>
                <a:spcPts val="1000"/>
              </a:spcBef>
              <a:spcAft>
                <a:spcPts val="1500"/>
              </a:spcAft>
              <a:defRPr sz="1800"/>
            </a:lvl4pPr>
            <a:lvl5pPr>
              <a:spcBef>
                <a:spcPts val="1000"/>
              </a:spcBef>
              <a:spcAft>
                <a:spcPts val="1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2374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35595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68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800"/>
            </a:lvl2pPr>
            <a:lvl3pPr>
              <a:spcBef>
                <a:spcPts val="1000"/>
              </a:spcBef>
              <a:spcAft>
                <a:spcPts val="500"/>
              </a:spcAft>
              <a:defRPr sz="1800"/>
            </a:lvl3pPr>
            <a:lvl4pPr>
              <a:spcBef>
                <a:spcPts val="1000"/>
              </a:spcBef>
              <a:spcAft>
                <a:spcPts val="500"/>
              </a:spcAft>
              <a:defRPr sz="1800"/>
            </a:lvl4pPr>
            <a:lvl5pPr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89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39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9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8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2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2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3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63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D6D8061D-18C3-4F4F-85EF-561633F5875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3" r:id="rId15"/>
    <p:sldLayoutId id="2147483684" r:id="rId16"/>
    <p:sldLayoutId id="2147483687" r:id="rId17"/>
    <p:sldLayoutId id="2147483689" r:id="rId18"/>
    <p:sldLayoutId id="214748369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467" y="659218"/>
            <a:ext cx="5708137" cy="2822154"/>
          </a:xfrm>
        </p:spPr>
        <p:txBody>
          <a:bodyPr/>
          <a:lstStyle/>
          <a:p>
            <a:r>
              <a:rPr lang="en-US" dirty="0"/>
              <a:t>adding realities to the State of Our City tool</a:t>
            </a:r>
          </a:p>
        </p:txBody>
      </p:sp>
      <p:pic>
        <p:nvPicPr>
          <p:cNvPr id="7" name="Picture Placeholder 6" descr="Looking up view of a city with skyscrapers">
            <a:extLst>
              <a:ext uri="{FF2B5EF4-FFF2-40B4-BE49-F238E27FC236}">
                <a16:creationId xmlns:a16="http://schemas.microsoft.com/office/drawing/2014/main" id="{ED21B7CD-3D69-26B5-8A0B-52A19A6B0A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" r="72"/>
          <a:stretch/>
        </p:blipFill>
        <p:spPr/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7A6DCB-6FDF-E9C5-4644-03F27E94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06" y="5983120"/>
            <a:ext cx="2856842" cy="568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24ACA9-F3CB-8012-633B-FA8EC395EE85}"/>
              </a:ext>
            </a:extLst>
          </p:cNvPr>
          <p:cNvSpPr txBox="1"/>
          <p:nvPr/>
        </p:nvSpPr>
        <p:spPr>
          <a:xfrm>
            <a:off x="1373365" y="3907498"/>
            <a:ext cx="3427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Reta Giblin</a:t>
            </a:r>
          </a:p>
          <a:p>
            <a:r>
              <a:rPr lang="en-US" sz="2400" dirty="0">
                <a:latin typeface="+mj-lt"/>
              </a:rPr>
              <a:t>DSBA 6400 Internship</a:t>
            </a:r>
          </a:p>
          <a:p>
            <a:r>
              <a:rPr lang="en-US" sz="2400" dirty="0">
                <a:latin typeface="+mj-lt"/>
              </a:rPr>
              <a:t>May 3,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74CFB-B3A4-5139-8544-7F908F393D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68" t="9026" r="11860" b="5676"/>
          <a:stretch/>
        </p:blipFill>
        <p:spPr>
          <a:xfrm>
            <a:off x="4121331" y="5643153"/>
            <a:ext cx="1045029" cy="103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2ED0B92-D273-497A-D041-C6463226B4D3}"/>
              </a:ext>
            </a:extLst>
          </p:cNvPr>
          <p:cNvSpPr txBox="1">
            <a:spLocks/>
          </p:cNvSpPr>
          <p:nvPr/>
        </p:nvSpPr>
        <p:spPr>
          <a:xfrm>
            <a:off x="186070" y="497395"/>
            <a:ext cx="11007859" cy="122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Younger generations  cohabitating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72C2CB6-C363-767A-5C3E-09CFB1088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96" y="2059844"/>
            <a:ext cx="7911214" cy="47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6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3" name="Straight Connector 410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Connector 410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Connector 411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5" name="Straight Connector 411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17" name="Rectangle 4116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9" name="Rectangle 4118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21" name="Straight Connector 4120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3" name="Straight Connector 4122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AC1E22A-D049-674D-31BA-2F34E94B8922}"/>
              </a:ext>
            </a:extLst>
          </p:cNvPr>
          <p:cNvSpPr txBox="1">
            <a:spLocks/>
          </p:cNvSpPr>
          <p:nvPr/>
        </p:nvSpPr>
        <p:spPr>
          <a:xfrm>
            <a:off x="1524000" y="4995894"/>
            <a:ext cx="9144000" cy="1043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Marriage rate is declining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8D2D4C-2407-3DED-23A4-1036C6DE4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883612"/>
            <a:ext cx="5388261" cy="310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397C4F-4CFE-B4F7-064D-CCA43C307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992" y="919743"/>
            <a:ext cx="5388261" cy="3030897"/>
          </a:xfrm>
          <a:prstGeom prst="rect">
            <a:avLst/>
          </a:prstGeom>
        </p:spPr>
      </p:pic>
      <p:cxnSp>
        <p:nvCxnSpPr>
          <p:cNvPr id="4125" name="Straight Connector 4124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Straight Connector 4126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38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A34275-CD0A-499C-9600-C96742FA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52546B-EF97-46E8-A930-3A033410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7587" y="2720800"/>
            <a:ext cx="3470809" cy="41326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01F4A-0A74-45E0-8E5A-65A65252A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4540"/>
            <a:ext cx="1274412" cy="49672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245F29-ABE7-4BB1-8164-5F4C4604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257800" y="0"/>
            <a:ext cx="6926614" cy="1122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B414D8C-375D-FE30-02C7-830AD369A8A5}"/>
              </a:ext>
            </a:extLst>
          </p:cNvPr>
          <p:cNvSpPr txBox="1">
            <a:spLocks/>
          </p:cNvSpPr>
          <p:nvPr/>
        </p:nvSpPr>
        <p:spPr>
          <a:xfrm>
            <a:off x="8286014" y="1579563"/>
            <a:ext cx="3316463" cy="3025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100" dirty="0"/>
              <a:t>Less educated less likely to marry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00EEAF-0634-4EEB-81E5-9FBC2170F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7102" y="6051582"/>
            <a:ext cx="4847312" cy="8064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E11676-332F-449D-9A03-6CE4ED25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25160" y="0"/>
            <a:ext cx="3541141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FB0004-DE70-1275-2A86-2C202D50D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5" y="1393830"/>
            <a:ext cx="7228091" cy="40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3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D6B5EE9-8CCA-4AEF-A028-6BFFF4408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A27C7-B01B-B870-766F-0B0D11BA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92" y="2398566"/>
            <a:ext cx="5965466" cy="16798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600" dirty="0"/>
              <a:t>Glance into disability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4A0D0C-F198-4BA1-BF8F-4889553EA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25902"/>
            <a:ext cx="2875207" cy="16320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E56ED3F-DD19-2954-F3F4-3A223E891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7" r="3" b="3"/>
          <a:stretch/>
        </p:blipFill>
        <p:spPr>
          <a:xfrm>
            <a:off x="7662241" y="-27469"/>
            <a:ext cx="4529759" cy="356957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A522AE4-6241-48C6-8428-0F59C80E3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5970181"/>
            <a:ext cx="7337101" cy="8878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8802142-F684-4423-2851-857502578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79"/>
          <a:stretch/>
        </p:blipFill>
        <p:spPr>
          <a:xfrm>
            <a:off x="7639844" y="3610497"/>
            <a:ext cx="4475255" cy="324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A0A98-42CA-16F3-32A0-4CCFF0F1B7F2}"/>
              </a:ext>
            </a:extLst>
          </p:cNvPr>
          <p:cNvSpPr txBox="1">
            <a:spLocks/>
          </p:cNvSpPr>
          <p:nvPr/>
        </p:nvSpPr>
        <p:spPr>
          <a:xfrm>
            <a:off x="300446" y="-174216"/>
            <a:ext cx="11315623" cy="162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Number of disabilities by county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D9BE2C-EAD4-53A9-523F-5D827D09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9" y="1058830"/>
            <a:ext cx="9191124" cy="517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6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A0A98-42CA-16F3-32A0-4CCFF0F1B7F2}"/>
              </a:ext>
            </a:extLst>
          </p:cNvPr>
          <p:cNvSpPr txBox="1">
            <a:spLocks/>
          </p:cNvSpPr>
          <p:nvPr/>
        </p:nvSpPr>
        <p:spPr>
          <a:xfrm>
            <a:off x="300447" y="-174216"/>
            <a:ext cx="10030096" cy="162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Types of disabilities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F2FE2-ACC4-FF2B-CE6D-112A9D04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90" y="1084216"/>
            <a:ext cx="9215619" cy="51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9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320AE0-33E9-D143-B8FF-85D44635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45" y="1269241"/>
            <a:ext cx="8348609" cy="47000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2EC83E4-79AC-DE8B-2D4E-071B474C8FDE}"/>
              </a:ext>
            </a:extLst>
          </p:cNvPr>
          <p:cNvSpPr txBox="1">
            <a:spLocks/>
          </p:cNvSpPr>
          <p:nvPr/>
        </p:nvSpPr>
        <p:spPr>
          <a:xfrm>
            <a:off x="300447" y="-174216"/>
            <a:ext cx="10030096" cy="162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 of those with a disability</a:t>
            </a:r>
          </a:p>
        </p:txBody>
      </p:sp>
    </p:spTree>
    <p:extLst>
      <p:ext uri="{BB962C8B-B14F-4D97-AF65-F5344CB8AC3E}">
        <p14:creationId xmlns:p14="http://schemas.microsoft.com/office/powerpoint/2010/main" val="186074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7B426D-14B3-95ED-873F-A0091CF34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50" y="1630909"/>
            <a:ext cx="7162991" cy="40345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87534E4-500B-56E3-A4D8-E77396F28B26}"/>
              </a:ext>
            </a:extLst>
          </p:cNvPr>
          <p:cNvSpPr txBox="1">
            <a:spLocks/>
          </p:cNvSpPr>
          <p:nvPr/>
        </p:nvSpPr>
        <p:spPr>
          <a:xfrm>
            <a:off x="300447" y="-174216"/>
            <a:ext cx="11286502" cy="162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Commuting methods of disabled</a:t>
            </a:r>
          </a:p>
        </p:txBody>
      </p:sp>
    </p:spTree>
    <p:extLst>
      <p:ext uri="{BB962C8B-B14F-4D97-AF65-F5344CB8AC3E}">
        <p14:creationId xmlns:p14="http://schemas.microsoft.com/office/powerpoint/2010/main" val="3393478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C08CE-2FB6-7A9C-BB81-528B4E9C2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25" y="1289714"/>
            <a:ext cx="8534423" cy="481083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FE85357-246A-867C-7816-982AAE97BB2D}"/>
              </a:ext>
            </a:extLst>
          </p:cNvPr>
          <p:cNvSpPr txBox="1">
            <a:spLocks/>
          </p:cNvSpPr>
          <p:nvPr/>
        </p:nvSpPr>
        <p:spPr>
          <a:xfrm>
            <a:off x="300447" y="-174216"/>
            <a:ext cx="10030096" cy="1625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Poverty levels of disabled</a:t>
            </a:r>
          </a:p>
        </p:txBody>
      </p:sp>
    </p:spTree>
    <p:extLst>
      <p:ext uri="{BB962C8B-B14F-4D97-AF65-F5344CB8AC3E}">
        <p14:creationId xmlns:p14="http://schemas.microsoft.com/office/powerpoint/2010/main" val="184133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CC457A8-96E9-4902-B5AA-212D169CD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235D52-C9F6-41DA-88E0-4CB351A55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0AD17A4-28CE-16F2-DD0C-607B3F59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2370" y="1224324"/>
            <a:ext cx="4024437" cy="35512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/>
              <a:t>Glance into Upward mobility</a:t>
            </a:r>
          </a:p>
        </p:txBody>
      </p:sp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0864DBD1-CDB4-DE9B-938B-E456C6D8F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9353" r="413" b="13330"/>
          <a:stretch/>
        </p:blipFill>
        <p:spPr>
          <a:xfrm>
            <a:off x="8353238" y="4419998"/>
            <a:ext cx="3809910" cy="242386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E12B2D-1C6C-4602-A3C9-95E703D91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083040" y="0"/>
            <a:ext cx="3108960" cy="433998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A2A7DA-2046-4C9B-9C49-92AE548B8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110484" y="5928360"/>
            <a:ext cx="5081516" cy="9296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6B36C06-EBC6-4357-8273-3A3461331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495129" y="11654"/>
            <a:ext cx="1197472" cy="68346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3237C5-CABA-D080-975F-4EA90ACD60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54" t="5178" r="1804" b="19723"/>
          <a:stretch/>
        </p:blipFill>
        <p:spPr>
          <a:xfrm>
            <a:off x="8353238" y="19260"/>
            <a:ext cx="3770853" cy="3137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794C6-1251-7652-6A8F-AAECD34E96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8" r="14723"/>
          <a:stretch/>
        </p:blipFill>
        <p:spPr>
          <a:xfrm>
            <a:off x="8353238" y="3159225"/>
            <a:ext cx="3770853" cy="122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D34F71-8E04-8165-155F-A4A3DE1AB32B}"/>
              </a:ext>
            </a:extLst>
          </p:cNvPr>
          <p:cNvSpPr txBox="1"/>
          <p:nvPr/>
        </p:nvSpPr>
        <p:spPr>
          <a:xfrm>
            <a:off x="855618" y="324940"/>
            <a:ext cx="1092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GROWING DEMAND TO EXPAND STATE OF OUR CITY TOOL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FB7F78-0031-9C80-9D92-0687550C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2" y="1160569"/>
            <a:ext cx="8681456" cy="49320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9DD002-04E4-E477-4722-EB07A731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611" y="202018"/>
            <a:ext cx="2046368" cy="402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701F6D-AEA2-AEDD-4213-79BF51278526}"/>
              </a:ext>
            </a:extLst>
          </p:cNvPr>
          <p:cNvSpPr txBox="1"/>
          <p:nvPr/>
        </p:nvSpPr>
        <p:spPr>
          <a:xfrm>
            <a:off x="9638414" y="2695652"/>
            <a:ext cx="20840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State of Our City is a resource to help churches connect with the needs in Charlotte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99D00-CE99-9D37-082E-B95601069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810" y="714374"/>
            <a:ext cx="2472454" cy="1857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Adding a reality is split into steps – upward mobility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extBox 2">
            <a:extLst>
              <a:ext uri="{FF2B5EF4-FFF2-40B4-BE49-F238E27FC236}">
                <a16:creationId xmlns:a16="http://schemas.microsoft.com/office/drawing/2014/main" id="{39B65273-6FEE-1ABF-18F0-282D0CCA98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3732419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D65D509-CA36-7D2C-8921-F1B07D32D7E5}"/>
              </a:ext>
            </a:extLst>
          </p:cNvPr>
          <p:cNvSpPr/>
          <p:nvPr/>
        </p:nvSpPr>
        <p:spPr>
          <a:xfrm>
            <a:off x="9248503" y="1025434"/>
            <a:ext cx="1848394" cy="2403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1E0037-A922-0D6D-6186-2F24AD9E35D2}"/>
              </a:ext>
            </a:extLst>
          </p:cNvPr>
          <p:cNvCxnSpPr/>
          <p:nvPr/>
        </p:nvCxnSpPr>
        <p:spPr>
          <a:xfrm>
            <a:off x="10148777" y="425302"/>
            <a:ext cx="0" cy="6001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857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38CFB-7133-FFB0-AE9A-9A4E2CEB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73" y="1714807"/>
            <a:ext cx="3621911" cy="2838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870A36-E412-E074-812E-F2073688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21" y="599646"/>
            <a:ext cx="3645724" cy="117663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AECCBE2-E53E-E7C9-1FAD-6B2CC6E2A7D3}"/>
              </a:ext>
            </a:extLst>
          </p:cNvPr>
          <p:cNvSpPr/>
          <p:nvPr/>
        </p:nvSpPr>
        <p:spPr>
          <a:xfrm>
            <a:off x="4471092" y="2749124"/>
            <a:ext cx="1024067" cy="935057"/>
          </a:xfrm>
          <a:prstGeom prst="rightArrow">
            <a:avLst/>
          </a:prstGeom>
          <a:solidFill>
            <a:srgbClr val="40B4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66B62-D704-550B-DD74-667C0A0C54CE}"/>
              </a:ext>
            </a:extLst>
          </p:cNvPr>
          <p:cNvSpPr txBox="1"/>
          <p:nvPr/>
        </p:nvSpPr>
        <p:spPr>
          <a:xfrm>
            <a:off x="5629940" y="2304745"/>
            <a:ext cx="2604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897C"/>
                </a:solidFill>
              </a:rPr>
              <a:t>Household Income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897C"/>
                </a:solidFill>
              </a:rPr>
              <a:t>Employment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897C"/>
                </a:solidFill>
              </a:rPr>
              <a:t>Incarceration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897C"/>
                </a:solidFill>
              </a:rPr>
              <a:t>Teen Birthrate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897C"/>
                </a:solidFill>
              </a:rPr>
              <a:t>Educational Attainment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03D1376-8E89-B35A-63C8-367D079C1C23}"/>
              </a:ext>
            </a:extLst>
          </p:cNvPr>
          <p:cNvSpPr/>
          <p:nvPr/>
        </p:nvSpPr>
        <p:spPr>
          <a:xfrm>
            <a:off x="8516578" y="2833880"/>
            <a:ext cx="1024067" cy="935057"/>
          </a:xfrm>
          <a:prstGeom prst="rightArrow">
            <a:avLst/>
          </a:prstGeom>
          <a:solidFill>
            <a:srgbClr val="40B4A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862A7-925A-ED54-180F-9A3BB17FD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07" r="8425"/>
          <a:stretch/>
        </p:blipFill>
        <p:spPr>
          <a:xfrm>
            <a:off x="9735768" y="2561420"/>
            <a:ext cx="1561325" cy="13104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596DD5-5820-2F00-C08E-81F434041BB2}"/>
              </a:ext>
            </a:extLst>
          </p:cNvPr>
          <p:cNvSpPr txBox="1"/>
          <p:nvPr/>
        </p:nvSpPr>
        <p:spPr>
          <a:xfrm>
            <a:off x="9822307" y="3768937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2C897C"/>
                </a:solidFill>
              </a:rPr>
              <a:t>K-Means </a:t>
            </a:r>
          </a:p>
          <a:p>
            <a:pPr algn="ctr"/>
            <a:r>
              <a:rPr lang="en-US" dirty="0">
                <a:solidFill>
                  <a:srgbClr val="2C897C"/>
                </a:solidFill>
              </a:rPr>
              <a:t>Clustering Model</a:t>
            </a:r>
          </a:p>
        </p:txBody>
      </p:sp>
    </p:spTree>
    <p:extLst>
      <p:ext uri="{BB962C8B-B14F-4D97-AF65-F5344CB8AC3E}">
        <p14:creationId xmlns:p14="http://schemas.microsoft.com/office/powerpoint/2010/main" val="956052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79A38-1B45-AA99-CC8E-3DCF41C37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14" y="1926772"/>
            <a:ext cx="5332305" cy="3004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FAB83-C98D-65CF-E183-B7B4872D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45642"/>
            <a:ext cx="5974751" cy="33664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BC73E8-1DB3-99A0-3EEB-C8ACF60E3605}"/>
              </a:ext>
            </a:extLst>
          </p:cNvPr>
          <p:cNvSpPr txBox="1">
            <a:spLocks/>
          </p:cNvSpPr>
          <p:nvPr/>
        </p:nvSpPr>
        <p:spPr>
          <a:xfrm>
            <a:off x="604481" y="317669"/>
            <a:ext cx="10983036" cy="13821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Model grouped upwardly mobile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D27AD-84D9-BF49-4153-00FBEE968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03" y="5439027"/>
            <a:ext cx="6567888" cy="113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73" y="698520"/>
            <a:ext cx="6645965" cy="679904"/>
          </a:xfrm>
          <a:noFill/>
        </p:spPr>
        <p:txBody>
          <a:bodyPr/>
          <a:lstStyle/>
          <a:p>
            <a:r>
              <a:rPr lang="en-US" dirty="0"/>
              <a:t>Mapping upward mobility</a:t>
            </a:r>
          </a:p>
        </p:txBody>
      </p:sp>
      <p:pic>
        <p:nvPicPr>
          <p:cNvPr id="20" name="Picture Placeholder 19" descr="City lights at night">
            <a:extLst>
              <a:ext uri="{FF2B5EF4-FFF2-40B4-BE49-F238E27FC236}">
                <a16:creationId xmlns:a16="http://schemas.microsoft.com/office/drawing/2014/main" id="{E5D7764F-CE06-1A00-3555-ACAE6ACDFE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ED987-7777-E58E-1BBC-B6EF95E35A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01" r="11033"/>
          <a:stretch/>
        </p:blipFill>
        <p:spPr>
          <a:xfrm>
            <a:off x="1487605" y="1658203"/>
            <a:ext cx="5172502" cy="38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6067-EB51-CA4C-3BDD-21A0E2A4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D1315-1C44-CF0F-890B-AB2E356D0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75" y="2774602"/>
            <a:ext cx="2445964" cy="2310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8223E-2424-91ED-6BF4-3C1F0C48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20" y="2133651"/>
            <a:ext cx="3832884" cy="971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47AA7E-9780-4C50-F6A7-F7D98AACB82A}"/>
              </a:ext>
            </a:extLst>
          </p:cNvPr>
          <p:cNvSpPr txBox="1"/>
          <p:nvPr/>
        </p:nvSpPr>
        <p:spPr>
          <a:xfrm>
            <a:off x="5862488" y="2774602"/>
            <a:ext cx="24929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5EA7"/>
                </a:solidFill>
              </a:rPr>
              <a:t>Household Income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5EA7"/>
                </a:solidFill>
              </a:rPr>
              <a:t>Employment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5EA7"/>
                </a:solidFill>
              </a:rPr>
              <a:t>Teen Birthrate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25EA7"/>
                </a:solidFill>
              </a:rPr>
              <a:t>Educational Attainment</a:t>
            </a:r>
          </a:p>
          <a:p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464BDDF-B64F-FDC4-1DB6-7CFF4C9A3ECF}"/>
              </a:ext>
            </a:extLst>
          </p:cNvPr>
          <p:cNvSpPr/>
          <p:nvPr/>
        </p:nvSpPr>
        <p:spPr>
          <a:xfrm>
            <a:off x="4531968" y="2998380"/>
            <a:ext cx="1015409" cy="733647"/>
          </a:xfrm>
          <a:prstGeom prst="rightArrow">
            <a:avLst/>
          </a:prstGeom>
          <a:solidFill>
            <a:srgbClr val="125E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7857FCF-B92E-53AB-A936-8285748D98E2}"/>
              </a:ext>
            </a:extLst>
          </p:cNvPr>
          <p:cNvSpPr/>
          <p:nvPr/>
        </p:nvSpPr>
        <p:spPr>
          <a:xfrm>
            <a:off x="8531526" y="2922180"/>
            <a:ext cx="1015409" cy="733647"/>
          </a:xfrm>
          <a:prstGeom prst="rightArrow">
            <a:avLst/>
          </a:prstGeom>
          <a:solidFill>
            <a:srgbClr val="125EA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D9654-2D04-B2BC-0670-FF17E56AF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07" r="8425"/>
          <a:stretch/>
        </p:blipFill>
        <p:spPr>
          <a:xfrm>
            <a:off x="9735768" y="2561420"/>
            <a:ext cx="1561325" cy="13104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A1C025-4FC8-5334-B21E-64B83DC5C90A}"/>
              </a:ext>
            </a:extLst>
          </p:cNvPr>
          <p:cNvSpPr txBox="1"/>
          <p:nvPr/>
        </p:nvSpPr>
        <p:spPr>
          <a:xfrm>
            <a:off x="9822307" y="3768937"/>
            <a:ext cx="162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25EA7"/>
                </a:solidFill>
              </a:rPr>
              <a:t>K-Means </a:t>
            </a:r>
          </a:p>
          <a:p>
            <a:pPr algn="ctr"/>
            <a:r>
              <a:rPr lang="en-US" dirty="0">
                <a:solidFill>
                  <a:srgbClr val="125EA7"/>
                </a:solidFill>
              </a:rPr>
              <a:t>Clustering Model</a:t>
            </a:r>
          </a:p>
        </p:txBody>
      </p:sp>
    </p:spTree>
    <p:extLst>
      <p:ext uri="{BB962C8B-B14F-4D97-AF65-F5344CB8AC3E}">
        <p14:creationId xmlns:p14="http://schemas.microsoft.com/office/powerpoint/2010/main" val="53748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A279-E137-3528-8440-723546857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83" y="376452"/>
            <a:ext cx="10983036" cy="1382156"/>
          </a:xfrm>
        </p:spPr>
        <p:txBody>
          <a:bodyPr/>
          <a:lstStyle/>
          <a:p>
            <a:r>
              <a:rPr lang="en-US" dirty="0"/>
              <a:t>Model grouped upwardly mobile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A9D34-EBD6-ABD8-0908-DDEB5C7A0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97" y="2312612"/>
            <a:ext cx="5585266" cy="3146492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07E4E8-F13A-1FE0-3173-FFB172F8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22" y="2088107"/>
            <a:ext cx="5915301" cy="333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95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4B15DB5-12AE-11F1-B522-978C53531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550" y="3122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C750B25-8D37-B944-246A-4CB6EE258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389755"/>
              </p:ext>
            </p:extLst>
          </p:nvPr>
        </p:nvGraphicFramePr>
        <p:xfrm>
          <a:off x="1418229" y="2347415"/>
          <a:ext cx="9186081" cy="3166281"/>
        </p:xfrm>
        <a:graphic>
          <a:graphicData uri="http://schemas.openxmlformats.org/drawingml/2006/table">
            <a:tbl>
              <a:tblPr firstRow="1" firstCol="1" bandRow="1"/>
              <a:tblGrid>
                <a:gridCol w="4516632">
                  <a:extLst>
                    <a:ext uri="{9D8B030D-6E8A-4147-A177-3AD203B41FA5}">
                      <a16:colId xmlns:a16="http://schemas.microsoft.com/office/drawing/2014/main" val="903856488"/>
                    </a:ext>
                  </a:extLst>
                </a:gridCol>
                <a:gridCol w="4669449">
                  <a:extLst>
                    <a:ext uri="{9D8B030D-6E8A-4147-A177-3AD203B41FA5}">
                      <a16:colId xmlns:a16="http://schemas.microsoft.com/office/drawing/2014/main" val="840909212"/>
                    </a:ext>
                  </a:extLst>
                </a:gridCol>
              </a:tblGrid>
              <a:tr h="3518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3300"/>
                          </a:solidFill>
                          <a:effectLst/>
                          <a:highlight>
                            <a:srgbClr val="F2F2F2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Cluster 1 -&gt; Tend toward Upward Mobility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33CCCC"/>
                          </a:solidFill>
                          <a:effectLst/>
                          <a:highlight>
                            <a:srgbClr val="F2F2F2"/>
                          </a:highlight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Cluster 2 -&gt; Do NOT tend toward Upward Mobility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7678"/>
                  </a:ext>
                </a:extLst>
              </a:tr>
              <a:tr h="351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Higher income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Lower income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250425"/>
                  </a:ext>
                </a:extLst>
              </a:tr>
              <a:tr h="351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Higher employment rate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Lower employment rate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021991"/>
                  </a:ext>
                </a:extLst>
              </a:tr>
              <a:tr h="351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Lower teen birthrate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Higher teen birth rate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276742"/>
                  </a:ext>
                </a:extLst>
              </a:tr>
              <a:tr h="351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Less with less than a high school education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More with less than a high school education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168"/>
                  </a:ext>
                </a:extLst>
              </a:tr>
              <a:tr h="351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Less with a high school diploma or GED only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More with a high school diploma or GED only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52626"/>
                  </a:ext>
                </a:extLst>
              </a:tr>
              <a:tr h="351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Less with only some college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More with only some college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68527"/>
                  </a:ext>
                </a:extLst>
              </a:tr>
              <a:tr h="351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Many with a bachelor’s degree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Less with a bachelor’s degree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877483"/>
                  </a:ext>
                </a:extLst>
              </a:tr>
              <a:tr h="3518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More with a master’s or professional degree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Less with a master’s or professional degree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085314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B642D12-66E8-15CA-947A-6E7B2CDE0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61" y="533400"/>
            <a:ext cx="11163869" cy="1382713"/>
          </a:xfrm>
        </p:spPr>
        <p:txBody>
          <a:bodyPr/>
          <a:lstStyle/>
          <a:p>
            <a:r>
              <a:rPr lang="en-US" dirty="0"/>
              <a:t>Model grouping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784077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62AB3A-130F-901D-53B6-32DF72F37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9520" y="1149531"/>
            <a:ext cx="9318216" cy="5250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3BE282-479B-DC96-7EC0-0202195A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806" y="0"/>
            <a:ext cx="459419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99A011-AB3E-56A6-F213-6A20C7C7D6A3}"/>
              </a:ext>
            </a:extLst>
          </p:cNvPr>
          <p:cNvSpPr txBox="1"/>
          <p:nvPr/>
        </p:nvSpPr>
        <p:spPr>
          <a:xfrm>
            <a:off x="314534" y="220823"/>
            <a:ext cx="6325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Mapping upward mobility</a:t>
            </a:r>
          </a:p>
        </p:txBody>
      </p:sp>
    </p:spTree>
    <p:extLst>
      <p:ext uri="{BB962C8B-B14F-4D97-AF65-F5344CB8AC3E}">
        <p14:creationId xmlns:p14="http://schemas.microsoft.com/office/powerpoint/2010/main" val="49807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D2F663-4DFF-E42A-33BD-36714EE9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Glance at Upward mobility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AD1A0D-02CD-BB65-EC0A-42515D976BF1}"/>
              </a:ext>
            </a:extLst>
          </p:cNvPr>
          <p:cNvSpPr txBox="1"/>
          <p:nvPr/>
        </p:nvSpPr>
        <p:spPr>
          <a:xfrm>
            <a:off x="3032023" y="2536608"/>
            <a:ext cx="6127954" cy="2146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marR="0" lvl="2" indent="-228600" fontAlgn="auto">
              <a:spcBef>
                <a:spcPts val="1000"/>
              </a:spcBef>
              <a:spcAft>
                <a:spcPts val="5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/>
                </a:solidFill>
              </a:rPr>
              <a:t>Household Income</a:t>
            </a:r>
          </a:p>
          <a:p>
            <a:pPr marL="1143000" marR="0" lvl="2" indent="-228600" fontAlgn="auto">
              <a:spcBef>
                <a:spcPts val="1000"/>
              </a:spcBef>
              <a:spcAft>
                <a:spcPts val="5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tx2"/>
                </a:solidFill>
              </a:rPr>
              <a:t>Employment Rate</a:t>
            </a:r>
            <a:endParaRPr kumimoji="0" lang="en-US" sz="2400" b="0" i="0" u="none" strike="noStrike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  <a:p>
            <a:pPr marL="1143000" marR="0" lvl="2" indent="-228600" fontAlgn="auto">
              <a:spcBef>
                <a:spcPts val="1000"/>
              </a:spcBef>
              <a:spcAft>
                <a:spcPts val="5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Teen Birthrate</a:t>
            </a:r>
          </a:p>
          <a:p>
            <a:pPr marL="1143000" marR="0" lvl="2" indent="-228600" fontAlgn="auto">
              <a:spcBef>
                <a:spcPts val="1000"/>
              </a:spcBef>
              <a:spcAft>
                <a:spcPts val="50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Educational Attainment</a:t>
            </a:r>
          </a:p>
        </p:txBody>
      </p:sp>
    </p:spTree>
    <p:extLst>
      <p:ext uri="{BB962C8B-B14F-4D97-AF65-F5344CB8AC3E}">
        <p14:creationId xmlns:p14="http://schemas.microsoft.com/office/powerpoint/2010/main" val="747339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FF9DC5-5CCB-B673-5400-7E0D2F76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" y="0"/>
            <a:ext cx="1217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8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67751-91F3-6E00-6407-28708F67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50"/>
            <a:ext cx="5812971" cy="2740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BF2631-28B4-263B-FA78-A55001911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05693"/>
            <a:ext cx="5821575" cy="1939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719845-D409-9A68-2914-D050E4573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45475"/>
            <a:ext cx="5821575" cy="1963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801F65-B355-5D42-F70C-3F2B0BA060CE}"/>
              </a:ext>
            </a:extLst>
          </p:cNvPr>
          <p:cNvSpPr txBox="1"/>
          <p:nvPr/>
        </p:nvSpPr>
        <p:spPr>
          <a:xfrm>
            <a:off x="6096000" y="973333"/>
            <a:ext cx="52950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INFORMATION IS A KEY TOOL IN CONNECTING THOSE IN NEED WITH THE RESOUCES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4940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815AC3-A4DD-13D7-A7AC-826300717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" y="0"/>
            <a:ext cx="1217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69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21B387-639D-79D5-E368-1D3B9DC1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" y="0"/>
            <a:ext cx="12171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0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5" descr="Close-up of a bridge with wires">
            <a:extLst>
              <a:ext uri="{FF2B5EF4-FFF2-40B4-BE49-F238E27FC236}">
                <a16:creationId xmlns:a16="http://schemas.microsoft.com/office/drawing/2014/main" id="{E461669C-A7BA-D639-22CB-B5FBBE698B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383" y="4373217"/>
            <a:ext cx="1946589" cy="1753221"/>
          </a:xfrm>
          <a:noFill/>
        </p:spPr>
        <p:txBody>
          <a:bodyPr anchor="t">
            <a:normAutofit/>
          </a:bodyPr>
          <a:lstStyle/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471E70C-3522-F8DD-4A50-100F42F866C5}"/>
              </a:ext>
            </a:extLst>
          </p:cNvPr>
          <p:cNvSpPr txBox="1"/>
          <p:nvPr/>
        </p:nvSpPr>
        <p:spPr>
          <a:xfrm>
            <a:off x="629296" y="139352"/>
            <a:ext cx="10417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DATA </a:t>
            </a:r>
            <a:r>
              <a:rPr lang="en-US" sz="1800" dirty="0">
                <a:latin typeface="+mj-lt"/>
              </a:rPr>
              <a:t>IS A KEY TOOL IN CONNECTING THOSE IN NEED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0CF477-AC92-F885-8D37-84C8D111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39" y="3788167"/>
            <a:ext cx="3034543" cy="2512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75AEA6-BC72-F7D8-1061-19221AA6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14" y="1821976"/>
            <a:ext cx="7963649" cy="4551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FB5C71-85A9-53B4-9FB5-84972F072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10" y="841652"/>
            <a:ext cx="2740140" cy="27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5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465" y="536860"/>
            <a:ext cx="9906000" cy="1382156"/>
          </a:xfrm>
          <a:noFill/>
        </p:spPr>
        <p:txBody>
          <a:bodyPr>
            <a:noAutofit/>
          </a:bodyPr>
          <a:lstStyle/>
          <a:p>
            <a:pPr lvl="1"/>
            <a:r>
              <a:rPr lang="en-US" sz="4400" dirty="0">
                <a:latin typeface="+mj-lt"/>
              </a:rPr>
              <a:t>INTERNSHIP ADDED MORE DATA TO THE STATE OF OUR CITY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62783" y="2201921"/>
            <a:ext cx="3906837" cy="1625600"/>
          </a:xfrm>
          <a:noFill/>
        </p:spPr>
        <p:txBody>
          <a:bodyPr anchor="ctr">
            <a:noAutofit/>
          </a:bodyPr>
          <a:lstStyle/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Marriage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Disabilities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Upward Mobility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FBA166-B8EF-2F7F-712D-491EA22E94FC}"/>
              </a:ext>
            </a:extLst>
          </p:cNvPr>
          <p:cNvGrpSpPr/>
          <p:nvPr/>
        </p:nvGrpSpPr>
        <p:grpSpPr>
          <a:xfrm>
            <a:off x="2127272" y="4110426"/>
            <a:ext cx="7224367" cy="2443425"/>
            <a:chOff x="1515596" y="4124354"/>
            <a:chExt cx="7224367" cy="24434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515C08-C3E2-62FF-97DB-13450E402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596" y="4124354"/>
              <a:ext cx="7224367" cy="24434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5D980F-EB85-556F-4DD1-4E574A2E5AF2}"/>
                </a:ext>
              </a:extLst>
            </p:cNvPr>
            <p:cNvSpPr txBox="1"/>
            <p:nvPr/>
          </p:nvSpPr>
          <p:spPr>
            <a:xfrm>
              <a:off x="1658680" y="6126479"/>
              <a:ext cx="15629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Marriage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345F30-03B7-8A8A-E597-19B2BD7A3CEF}"/>
                </a:ext>
              </a:extLst>
            </p:cNvPr>
            <p:cNvSpPr txBox="1"/>
            <p:nvPr/>
          </p:nvSpPr>
          <p:spPr>
            <a:xfrm>
              <a:off x="4145044" y="6126479"/>
              <a:ext cx="15629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Disabilities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EB37B9-D30F-231D-4250-63099E74C358}"/>
                </a:ext>
              </a:extLst>
            </p:cNvPr>
            <p:cNvSpPr txBox="1"/>
            <p:nvPr/>
          </p:nvSpPr>
          <p:spPr>
            <a:xfrm>
              <a:off x="6516880" y="6126479"/>
              <a:ext cx="156298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Upward Mobility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3435E5-AEFE-9BC3-AF81-B4363D9A22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74" t="11979" r="29723" b="12325"/>
            <a:stretch/>
          </p:blipFill>
          <p:spPr>
            <a:xfrm>
              <a:off x="1585644" y="4183912"/>
              <a:ext cx="2337770" cy="194256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300E15-1D09-90A6-EFD7-7FFC30347E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28" t="7037" r="24681" b="13354"/>
            <a:stretch/>
          </p:blipFill>
          <p:spPr>
            <a:xfrm>
              <a:off x="4050010" y="4233338"/>
              <a:ext cx="2196618" cy="179321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1EB12A-A819-0FB9-A0DD-A3782AC88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57" r="16345" b="3507"/>
            <a:stretch/>
          </p:blipFill>
          <p:spPr>
            <a:xfrm>
              <a:off x="6415754" y="4233337"/>
              <a:ext cx="2196618" cy="1853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6999D00-CE99-9D37-082E-B95601069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3762" y="342496"/>
            <a:ext cx="10634817" cy="12297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>
                <a:solidFill>
                  <a:schemeClr val="tx2"/>
                </a:solidFill>
              </a:rPr>
              <a:t>Adding a reality is split into steps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2D84EF9E-1B5D-F083-EF3F-4E6C17CC8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770360"/>
              </p:ext>
            </p:extLst>
          </p:nvPr>
        </p:nvGraphicFramePr>
        <p:xfrm>
          <a:off x="818708" y="2552700"/>
          <a:ext cx="10712302" cy="350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505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6CC457A8-96E9-4902-B5AA-212D169CD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235D52-C9F6-41DA-88E0-4CB351A55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0AD17A4-28CE-16F2-DD0C-607B3F59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282" y="887818"/>
            <a:ext cx="5994846" cy="35512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Glance into marriage</a:t>
            </a:r>
          </a:p>
        </p:txBody>
      </p:sp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0864DBD1-CDB4-DE9B-938B-E456C6D8F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" b="-2"/>
          <a:stretch/>
        </p:blipFill>
        <p:spPr>
          <a:xfrm>
            <a:off x="-2315" y="-10457"/>
            <a:ext cx="3630033" cy="3430722"/>
          </a:xfrm>
          <a:prstGeom prst="rect">
            <a:avLst/>
          </a:prstGeom>
        </p:spPr>
      </p:pic>
      <p:pic>
        <p:nvPicPr>
          <p:cNvPr id="5" name="Picture 4" descr="A screenshot of a couple&#10;&#10;Description automatically generated">
            <a:extLst>
              <a:ext uri="{FF2B5EF4-FFF2-40B4-BE49-F238E27FC236}">
                <a16:creationId xmlns:a16="http://schemas.microsoft.com/office/drawing/2014/main" id="{38756032-1E8B-D0A5-6D81-AF3ED44990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5087"/>
          <a:stretch/>
        </p:blipFill>
        <p:spPr>
          <a:xfrm>
            <a:off x="-2315" y="3415623"/>
            <a:ext cx="3630033" cy="3452833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E12B2D-1C6C-4602-A3C9-95E703D91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083040" y="0"/>
            <a:ext cx="3108960" cy="433998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6A2A7DA-2046-4C9B-9C49-92AE548B8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110484" y="5928360"/>
            <a:ext cx="5081516" cy="9296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6B36C06-EBC6-4357-8273-3A3461331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495129" y="11654"/>
            <a:ext cx="1197472" cy="68346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F695C0-5937-20D2-3912-A89379F362F2}"/>
              </a:ext>
            </a:extLst>
          </p:cNvPr>
          <p:cNvSpPr txBox="1"/>
          <p:nvPr/>
        </p:nvSpPr>
        <p:spPr>
          <a:xfrm>
            <a:off x="5155934" y="2475411"/>
            <a:ext cx="6215283" cy="363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4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1" name="Straight Connector 309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3" name="Straight Connector 309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5" name="Straight Connector 309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7" name="Straight Connector 309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9" name="Straight Connector 309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01" name="Rectangle 3100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3" name="Rectangle 3102">
            <a:extLst>
              <a:ext uri="{FF2B5EF4-FFF2-40B4-BE49-F238E27FC236}">
                <a16:creationId xmlns:a16="http://schemas.microsoft.com/office/drawing/2014/main" id="{4812B206-25E9-4F8B-AED7-8353BA62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5" name="Straight Connector 3104">
            <a:extLst>
              <a:ext uri="{FF2B5EF4-FFF2-40B4-BE49-F238E27FC236}">
                <a16:creationId xmlns:a16="http://schemas.microsoft.com/office/drawing/2014/main" id="{E142A6D3-8DB2-4EE4-B19A-4C40D070F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366826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7" name="Straight Connector 3106">
            <a:extLst>
              <a:ext uri="{FF2B5EF4-FFF2-40B4-BE49-F238E27FC236}">
                <a16:creationId xmlns:a16="http://schemas.microsoft.com/office/drawing/2014/main" id="{FD73BD45-87D9-44BD-8E6F-A575FFD9C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849099"/>
            <a:ext cx="3027816" cy="100445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35E901B9-7495-03CE-353C-1D28E6ED15D0}"/>
              </a:ext>
            </a:extLst>
          </p:cNvPr>
          <p:cNvSpPr txBox="1">
            <a:spLocks/>
          </p:cNvSpPr>
          <p:nvPr/>
        </p:nvSpPr>
        <p:spPr>
          <a:xfrm>
            <a:off x="1524000" y="4995894"/>
            <a:ext cx="9144000" cy="1043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7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Divorce rate is declining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441DE8C-170A-296C-8321-15D226780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905448"/>
            <a:ext cx="5388261" cy="305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AA8EF19-4B04-3A9F-2F28-A111DFAF5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992" y="919743"/>
            <a:ext cx="5388261" cy="30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09" name="Straight Connector 3108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4849098"/>
            <a:ext cx="339224" cy="20089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1" name="Straight Connector 3110">
            <a:extLst>
              <a:ext uri="{FF2B5EF4-FFF2-40B4-BE49-F238E27FC236}">
                <a16:creationId xmlns:a16="http://schemas.microsoft.com/office/drawing/2014/main" id="{C965CFDB-63A4-4033-A10B-8444138F6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2420" y="4849097"/>
            <a:ext cx="3309580" cy="13821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382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2ED0B92-D273-497A-D041-C6463226B4D3}"/>
              </a:ext>
            </a:extLst>
          </p:cNvPr>
          <p:cNvSpPr txBox="1">
            <a:spLocks/>
          </p:cNvSpPr>
          <p:nvPr/>
        </p:nvSpPr>
        <p:spPr>
          <a:xfrm>
            <a:off x="1129553" y="497395"/>
            <a:ext cx="10064376" cy="1229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dirty="0"/>
              <a:t>Age of 1st marriage is increasing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A9965A-4EE2-9682-996C-66BE224C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212" y="2233628"/>
            <a:ext cx="6884578" cy="38874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B157D-9DC1-DD56-C465-C1DFBA57B32B}"/>
              </a:ext>
            </a:extLst>
          </p:cNvPr>
          <p:cNvSpPr txBox="1"/>
          <p:nvPr/>
        </p:nvSpPr>
        <p:spPr>
          <a:xfrm>
            <a:off x="6639171" y="3157328"/>
            <a:ext cx="1348979" cy="6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30936">
              <a:spcAft>
                <a:spcPts val="600"/>
              </a:spcAft>
            </a:pPr>
            <a:r>
              <a:rPr lang="en-US" sz="12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Median Age for 1</a:t>
            </a:r>
            <a:r>
              <a:rPr lang="en-US" sz="1242" kern="1200" baseline="30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US" sz="124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Marriage in Charlotte is 29</a:t>
            </a:r>
            <a:endParaRPr lang="en-US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B522804-A806-F749-5201-CFCC71C6BA8B}"/>
              </a:ext>
            </a:extLst>
          </p:cNvPr>
          <p:cNvSpPr/>
          <p:nvPr/>
        </p:nvSpPr>
        <p:spPr>
          <a:xfrm>
            <a:off x="6477320" y="2942111"/>
            <a:ext cx="1457512" cy="1125533"/>
          </a:xfrm>
          <a:prstGeom prst="wedgeEllipse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5232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20BE78-9FDF-401B-B412-3AA10EC5BEA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0E62E91-3991-445A-ADE0-DB143B3932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180A77-4928-484F-9529-F716C85D6A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{ACCF03F6-F423-4038-86EF-8AF864DB0FB3}tf22797433_win32</Template>
  <TotalTime>17839</TotalTime>
  <Words>368</Words>
  <Application>Microsoft Office PowerPoint</Application>
  <PresentationFormat>Widescreen</PresentationFormat>
  <Paragraphs>92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Arial</vt:lpstr>
      <vt:lpstr>Calibri</vt:lpstr>
      <vt:lpstr>Univers Condensed Light</vt:lpstr>
      <vt:lpstr>Walbaum Display Light</vt:lpstr>
      <vt:lpstr>AngleLinesVTI</vt:lpstr>
      <vt:lpstr>adding realities to the State of Our City tool</vt:lpstr>
      <vt:lpstr>PowerPoint Presentation</vt:lpstr>
      <vt:lpstr>PowerPoint Presentation</vt:lpstr>
      <vt:lpstr>PowerPoint Presentation</vt:lpstr>
      <vt:lpstr>INTERNSHIP ADDED MORE DATA TO THE STATE OF OUR CITY TOOL</vt:lpstr>
      <vt:lpstr>Adding a reality is split into steps</vt:lpstr>
      <vt:lpstr>Glance into marriage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Glance into disability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Glance into Upward mobility</vt:lpstr>
      <vt:lpstr>Adding a reality is split into steps – upward mobility</vt:lpstr>
      <vt:lpstr>PowerPoint Presentation</vt:lpstr>
      <vt:lpstr>PowerPoint Presentation</vt:lpstr>
      <vt:lpstr>Mapping upward mobility</vt:lpstr>
      <vt:lpstr>PowerPoint Presentation</vt:lpstr>
      <vt:lpstr>Model grouped upwardly mobile</vt:lpstr>
      <vt:lpstr>Model grouping characteristics</vt:lpstr>
      <vt:lpstr>PowerPoint Presentation</vt:lpstr>
      <vt:lpstr>Glance at Upward mobility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Realities for the State of Our City tool</dc:title>
  <dc:creator>Reta Giblin</dc:creator>
  <cp:lastModifiedBy>Reta Giblin</cp:lastModifiedBy>
  <cp:revision>10</cp:revision>
  <dcterms:created xsi:type="dcterms:W3CDTF">2024-03-18T19:55:10Z</dcterms:created>
  <dcterms:modified xsi:type="dcterms:W3CDTF">2024-04-27T19:36:01Z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